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8_84604C6E.xml" ContentType="application/vnd.ms-powerpoint.comment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8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277" r:id="rId40"/>
    <p:sldId id="314" r:id="rId41"/>
    <p:sldId id="279" r:id="rId42"/>
    <p:sldId id="280" r:id="rId43"/>
    <p:sldId id="281" r:id="rId44"/>
    <p:sldId id="282" r:id="rId45"/>
    <p:sldId id="283" r:id="rId46"/>
    <p:sldId id="288" r:id="rId47"/>
    <p:sldId id="284" r:id="rId48"/>
    <p:sldId id="285" r:id="rId49"/>
    <p:sldId id="286" r:id="rId50"/>
    <p:sldId id="287" r:id="rId51"/>
    <p:sldId id="313" r:id="rId52"/>
    <p:sldId id="29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B5BCC3-FBCC-5A6F-6F7E-4A387E91A202}" name="Umberto Laghi - umberto.laghi@studio.unibo.it" initials="Uu" userId="S::umberto.laghi@studio.unibo.it::89ce3c57-4fac-44ed-863b-771f148baa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D0446-556B-018D-4709-386D1FBD9727}" v="1" dt="2023-01-30T08:40:47.091"/>
    <p1510:client id="{419974FC-C70C-79D4-F99A-C500FEA25719}" v="23" dt="2023-02-10T15:23:41.093"/>
    <p1510:client id="{49F9D8FD-2084-C268-FD06-E752D5095659}" v="54" dt="2023-01-31T15:09:45.643"/>
    <p1510:client id="{535B4BB9-A018-053B-07E3-7D253ECBBBF2}" v="69" dt="2023-01-30T08:57:15.962"/>
    <p1510:client id="{667BC771-9C99-30F8-84CB-E1129E4BC66F}" v="54" dt="2023-02-01T15:31:19.664"/>
    <p1510:client id="{828F3658-34D8-40DD-AD79-E080648E05C9}" v="591" dt="2023-01-29T17:16:08.452"/>
    <p1510:client id="{9609BFA2-9916-0184-9948-0DF4D37B0F4D}" v="5" dt="2023-02-22T08:30:31.702"/>
    <p1510:client id="{9B0D1EAD-9CCA-67D3-D3FB-894566AF6021}" v="10" dt="2023-02-10T14:35:17.530"/>
    <p1510:client id="{CCAF2747-F8DD-8B68-B9B1-7387848ABAC4}" v="101" dt="2023-02-24T10:26:30.236"/>
    <p1510:client id="{DCE5FF2C-5908-F466-E43E-56F3E57369D1}" v="68" dt="2023-02-23T13:13:45.762"/>
    <p1510:client id="{EAE5B4C1-04A8-2CB7-F1D4-2589E1EB0C9E}" v="145" dt="2023-02-22T14:35:53.780"/>
    <p1510:client id="{F24EC2A2-937F-5D18-4039-4E16981DC6C0}" v="20" dt="2023-01-30T09:01:27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berto Laghi - umberto.laghi@studio.unibo.it" userId="S::umberto.laghi@studio.unibo.it::89ce3c57-4fac-44ed-863b-771f148baa83" providerId="AD" clId="Web-{535B4BB9-A018-053B-07E3-7D253ECBBBF2}"/>
    <pc:docChg chg="modSld">
      <pc:chgData name="Umberto Laghi - umberto.laghi@studio.unibo.it" userId="S::umberto.laghi@studio.unibo.it::89ce3c57-4fac-44ed-863b-771f148baa83" providerId="AD" clId="Web-{535B4BB9-A018-053B-07E3-7D253ECBBBF2}" dt="2023-01-30T08:57:15.962" v="60"/>
      <pc:docMkLst>
        <pc:docMk/>
      </pc:docMkLst>
      <pc:sldChg chg="modSp">
        <pc:chgData name="Umberto Laghi - umberto.laghi@studio.unibo.it" userId="S::umberto.laghi@studio.unibo.it::89ce3c57-4fac-44ed-863b-771f148baa83" providerId="AD" clId="Web-{535B4BB9-A018-053B-07E3-7D253ECBBBF2}" dt="2023-01-30T08:44:33.947" v="25" actId="20577"/>
        <pc:sldMkLst>
          <pc:docMk/>
          <pc:sldMk cId="2976209459" sldId="272"/>
        </pc:sldMkLst>
        <pc:spChg chg="mod">
          <ac:chgData name="Umberto Laghi - umberto.laghi@studio.unibo.it" userId="S::umberto.laghi@studio.unibo.it::89ce3c57-4fac-44ed-863b-771f148baa83" providerId="AD" clId="Web-{535B4BB9-A018-053B-07E3-7D253ECBBBF2}" dt="2023-01-30T08:44:33.947" v="25" actId="20577"/>
          <ac:spMkLst>
            <pc:docMk/>
            <pc:sldMk cId="2976209459" sldId="272"/>
            <ac:spMk id="3" creationId="{6A9A08E0-26F2-314B-E721-210F86756C02}"/>
          </ac:spMkLst>
        </pc:spChg>
      </pc:sldChg>
      <pc:sldChg chg="addSp delSp modSp">
        <pc:chgData name="Umberto Laghi - umberto.laghi@studio.unibo.it" userId="S::umberto.laghi@studio.unibo.it::89ce3c57-4fac-44ed-863b-771f148baa83" providerId="AD" clId="Web-{535B4BB9-A018-053B-07E3-7D253ECBBBF2}" dt="2023-01-30T08:57:15.962" v="60"/>
        <pc:sldMkLst>
          <pc:docMk/>
          <pc:sldMk cId="2220903534" sldId="280"/>
        </pc:sldMkLst>
        <pc:spChg chg="mod">
          <ac:chgData name="Umberto Laghi - umberto.laghi@studio.unibo.it" userId="S::umberto.laghi@studio.unibo.it::89ce3c57-4fac-44ed-863b-771f148baa83" providerId="AD" clId="Web-{535B4BB9-A018-053B-07E3-7D253ECBBBF2}" dt="2023-01-30T08:50:23.070" v="40" actId="20577"/>
          <ac:spMkLst>
            <pc:docMk/>
            <pc:sldMk cId="2220903534" sldId="280"/>
            <ac:spMk id="3" creationId="{6A9A08E0-26F2-314B-E721-210F86756C02}"/>
          </ac:spMkLst>
        </pc:spChg>
        <pc:spChg chg="add mod">
          <ac:chgData name="Umberto Laghi - umberto.laghi@studio.unibo.it" userId="S::umberto.laghi@studio.unibo.it::89ce3c57-4fac-44ed-863b-771f148baa83" providerId="AD" clId="Web-{535B4BB9-A018-053B-07E3-7D253ECBBBF2}" dt="2023-01-30T08:57:07.899" v="58" actId="14100"/>
          <ac:spMkLst>
            <pc:docMk/>
            <pc:sldMk cId="2220903534" sldId="280"/>
            <ac:spMk id="6" creationId="{2E10234E-1945-0C24-281B-914F51361617}"/>
          </ac:spMkLst>
        </pc:spChg>
        <pc:picChg chg="add mod">
          <ac:chgData name="Umberto Laghi - umberto.laghi@studio.unibo.it" userId="S::umberto.laghi@studio.unibo.it::89ce3c57-4fac-44ed-863b-771f148baa83" providerId="AD" clId="Web-{535B4BB9-A018-053B-07E3-7D253ECBBBF2}" dt="2023-01-30T08:55:05.222" v="47" actId="1076"/>
          <ac:picMkLst>
            <pc:docMk/>
            <pc:sldMk cId="2220903534" sldId="280"/>
            <ac:picMk id="4" creationId="{2F1CA495-D8BB-4AE8-BDBE-9C1480E34828}"/>
          </ac:picMkLst>
        </pc:picChg>
        <pc:picChg chg="mod">
          <ac:chgData name="Umberto Laghi - umberto.laghi@studio.unibo.it" userId="S::umberto.laghi@studio.unibo.it::89ce3c57-4fac-44ed-863b-771f148baa83" providerId="AD" clId="Web-{535B4BB9-A018-053B-07E3-7D253ECBBBF2}" dt="2023-01-30T08:55:00.487" v="45" actId="1076"/>
          <ac:picMkLst>
            <pc:docMk/>
            <pc:sldMk cId="2220903534" sldId="280"/>
            <ac:picMk id="5" creationId="{7FDF60C3-9418-C933-790D-7EC40C6ED885}"/>
          </ac:picMkLst>
        </pc:picChg>
        <pc:picChg chg="add del mod">
          <ac:chgData name="Umberto Laghi - umberto.laghi@studio.unibo.it" userId="S::umberto.laghi@studio.unibo.it::89ce3c57-4fac-44ed-863b-771f148baa83" providerId="AD" clId="Web-{535B4BB9-A018-053B-07E3-7D253ECBBBF2}" dt="2023-01-30T08:57:15.962" v="60"/>
          <ac:picMkLst>
            <pc:docMk/>
            <pc:sldMk cId="2220903534" sldId="280"/>
            <ac:picMk id="7" creationId="{708052CB-D94F-7A08-4B45-BECC2FE67F3E}"/>
          </ac:picMkLst>
        </pc:picChg>
      </pc:sldChg>
    </pc:docChg>
  </pc:docChgLst>
  <pc:docChgLst>
    <pc:chgData name="Umberto Laghi - umberto.laghi@studio.unibo.it" userId="S::umberto.laghi@studio.unibo.it::89ce3c57-4fac-44ed-863b-771f148baa83" providerId="AD" clId="Web-{9B0D1EAD-9CCA-67D3-D3FB-894566AF6021}"/>
    <pc:docChg chg="modSld">
      <pc:chgData name="Umberto Laghi - umberto.laghi@studio.unibo.it" userId="S::umberto.laghi@studio.unibo.it::89ce3c57-4fac-44ed-863b-771f148baa83" providerId="AD" clId="Web-{9B0D1EAD-9CCA-67D3-D3FB-894566AF6021}" dt="2023-02-10T14:35:17.530" v="9" actId="20577"/>
      <pc:docMkLst>
        <pc:docMk/>
      </pc:docMkLst>
      <pc:sldChg chg="modSp">
        <pc:chgData name="Umberto Laghi - umberto.laghi@studio.unibo.it" userId="S::umberto.laghi@studio.unibo.it::89ce3c57-4fac-44ed-863b-771f148baa83" providerId="AD" clId="Web-{9B0D1EAD-9CCA-67D3-D3FB-894566AF6021}" dt="2023-02-10T14:35:17.530" v="9" actId="20577"/>
        <pc:sldMkLst>
          <pc:docMk/>
          <pc:sldMk cId="320784403" sldId="256"/>
        </pc:sldMkLst>
        <pc:spChg chg="mod">
          <ac:chgData name="Umberto Laghi - umberto.laghi@studio.unibo.it" userId="S::umberto.laghi@studio.unibo.it::89ce3c57-4fac-44ed-863b-771f148baa83" providerId="AD" clId="Web-{9B0D1EAD-9CCA-67D3-D3FB-894566AF6021}" dt="2023-02-10T14:35:17.530" v="9" actId="20577"/>
          <ac:spMkLst>
            <pc:docMk/>
            <pc:sldMk cId="320784403" sldId="256"/>
            <ac:spMk id="3" creationId="{F9674D4A-6B49-D2C5-4C3A-F57D9B7E8C31}"/>
          </ac:spMkLst>
        </pc:spChg>
      </pc:sldChg>
    </pc:docChg>
  </pc:docChgLst>
  <pc:docChgLst>
    <pc:chgData name="Umberto Laghi - umberto.laghi@studio.unibo.it" userId="89ce3c57-4fac-44ed-863b-771f148baa83" providerId="ADAL" clId="{828F3658-34D8-40DD-AD79-E080648E05C9}"/>
    <pc:docChg chg="undo custSel addSld delSld modSld sldOrd modMainMaster">
      <pc:chgData name="Umberto Laghi - umberto.laghi@studio.unibo.it" userId="89ce3c57-4fac-44ed-863b-771f148baa83" providerId="ADAL" clId="{828F3658-34D8-40DD-AD79-E080648E05C9}" dt="2023-01-29T17:17:01.963" v="7434" actId="47"/>
      <pc:docMkLst>
        <pc:docMk/>
      </pc:docMkLst>
      <pc:sldChg chg="modSp new mod setBg">
        <pc:chgData name="Umberto Laghi - umberto.laghi@studio.unibo.it" userId="89ce3c57-4fac-44ed-863b-771f148baa83" providerId="ADAL" clId="{828F3658-34D8-40DD-AD79-E080648E05C9}" dt="2023-01-28T09:58:58.835" v="242" actId="20577"/>
        <pc:sldMkLst>
          <pc:docMk/>
          <pc:sldMk cId="320784403" sldId="256"/>
        </pc:sldMkLst>
        <pc:spChg chg="mod">
          <ac:chgData name="Umberto Laghi - umberto.laghi@studio.unibo.it" userId="89ce3c57-4fac-44ed-863b-771f148baa83" providerId="ADAL" clId="{828F3658-34D8-40DD-AD79-E080648E05C9}" dt="2023-01-28T09:56:50.010" v="81" actId="20577"/>
          <ac:spMkLst>
            <pc:docMk/>
            <pc:sldMk cId="320784403" sldId="256"/>
            <ac:spMk id="2" creationId="{FDC04B1F-D5F2-689E-EABA-C6B25B9D6F99}"/>
          </ac:spMkLst>
        </pc:spChg>
        <pc:spChg chg="mod">
          <ac:chgData name="Umberto Laghi - umberto.laghi@studio.unibo.it" userId="89ce3c57-4fac-44ed-863b-771f148baa83" providerId="ADAL" clId="{828F3658-34D8-40DD-AD79-E080648E05C9}" dt="2023-01-28T09:58:58.835" v="242" actId="20577"/>
          <ac:spMkLst>
            <pc:docMk/>
            <pc:sldMk cId="320784403" sldId="256"/>
            <ac:spMk id="3" creationId="{F9674D4A-6B49-D2C5-4C3A-F57D9B7E8C31}"/>
          </ac:spMkLst>
        </pc:spChg>
      </pc:sldChg>
      <pc:sldChg chg="addSp delSp modSp new mod setBg">
        <pc:chgData name="Umberto Laghi - umberto.laghi@studio.unibo.it" userId="89ce3c57-4fac-44ed-863b-771f148baa83" providerId="ADAL" clId="{828F3658-34D8-40DD-AD79-E080648E05C9}" dt="2023-01-28T13:57:25.557" v="3101" actId="20577"/>
        <pc:sldMkLst>
          <pc:docMk/>
          <pc:sldMk cId="1033760992" sldId="257"/>
        </pc:sldMkLst>
        <pc:spChg chg="mod">
          <ac:chgData name="Umberto Laghi - umberto.laghi@studio.unibo.it" userId="89ce3c57-4fac-44ed-863b-771f148baa83" providerId="ADAL" clId="{828F3658-34D8-40DD-AD79-E080648E05C9}" dt="2023-01-28T13:57:25.557" v="3101" actId="20577"/>
          <ac:spMkLst>
            <pc:docMk/>
            <pc:sldMk cId="1033760992" sldId="257"/>
            <ac:spMk id="2" creationId="{F4ED4734-3E11-D5F2-638C-35CC689B7B1E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8T10:17:35.256" v="552" actId="5793"/>
          <ac:spMkLst>
            <pc:docMk/>
            <pc:sldMk cId="1033760992" sldId="257"/>
            <ac:spMk id="3" creationId="{24F98975-8C8F-EB42-A1A1-216223ECE00B}"/>
          </ac:spMkLst>
        </pc:spChg>
        <pc:spChg chg="add del">
          <ac:chgData name="Umberto Laghi - umberto.laghi@studio.unibo.it" userId="89ce3c57-4fac-44ed-863b-771f148baa83" providerId="ADAL" clId="{828F3658-34D8-40DD-AD79-E080648E05C9}" dt="2023-01-28T10:15:26.694" v="431" actId="26606"/>
          <ac:spMkLst>
            <pc:docMk/>
            <pc:sldMk cId="1033760992" sldId="257"/>
            <ac:spMk id="1031" creationId="{A3D1FEF8-5149-4AC1-8D77-B256637FB797}"/>
          </ac:spMkLst>
        </pc:spChg>
        <pc:spChg chg="add del">
          <ac:chgData name="Umberto Laghi - umberto.laghi@studio.unibo.it" userId="89ce3c57-4fac-44ed-863b-771f148baa83" providerId="ADAL" clId="{828F3658-34D8-40DD-AD79-E080648E05C9}" dt="2023-01-28T10:15:24.649" v="429" actId="26606"/>
          <ac:spMkLst>
            <pc:docMk/>
            <pc:sldMk cId="1033760992" sldId="257"/>
            <ac:spMk id="1034" creationId="{A3D1FEF8-5149-4AC1-8D77-B256637FB797}"/>
          </ac:spMkLst>
        </pc:spChg>
        <pc:grpChg chg="add del">
          <ac:chgData name="Umberto Laghi - umberto.laghi@studio.unibo.it" userId="89ce3c57-4fac-44ed-863b-771f148baa83" providerId="ADAL" clId="{828F3658-34D8-40DD-AD79-E080648E05C9}" dt="2023-01-28T10:15:03.356" v="423" actId="26606"/>
          <ac:grpSpMkLst>
            <pc:docMk/>
            <pc:sldMk cId="1033760992" sldId="257"/>
            <ac:grpSpMk id="1036" creationId="{FB1C6FC3-0FE6-4434-9E4B-EAFBA0A70C1D}"/>
          </ac:grpSpMkLst>
        </pc:grpChg>
        <pc:grpChg chg="add del">
          <ac:chgData name="Umberto Laghi - umberto.laghi@studio.unibo.it" userId="89ce3c57-4fac-44ed-863b-771f148baa83" providerId="ADAL" clId="{828F3658-34D8-40DD-AD79-E080648E05C9}" dt="2023-01-28T10:15:03.356" v="423" actId="26606"/>
          <ac:grpSpMkLst>
            <pc:docMk/>
            <pc:sldMk cId="1033760992" sldId="257"/>
            <ac:grpSpMk id="1040" creationId="{ACF91339-3F26-4B01-8848-0F6E5575A6E0}"/>
          </ac:grpSpMkLst>
        </pc:grpChg>
        <pc:graphicFrameChg chg="add del">
          <ac:chgData name="Umberto Laghi - umberto.laghi@studio.unibo.it" userId="89ce3c57-4fac-44ed-863b-771f148baa83" providerId="ADAL" clId="{828F3658-34D8-40DD-AD79-E080648E05C9}" dt="2023-01-28T10:15:24.649" v="429" actId="26606"/>
          <ac:graphicFrameMkLst>
            <pc:docMk/>
            <pc:sldMk cId="1033760992" sldId="257"/>
            <ac:graphicFrameMk id="1033" creationId="{3DF927B2-E2D5-6B33-3FC7-CF91537ACEF5}"/>
          </ac:graphicFrameMkLst>
        </pc:graphicFrameChg>
        <pc:picChg chg="add mod">
          <ac:chgData name="Umberto Laghi - umberto.laghi@studio.unibo.it" userId="89ce3c57-4fac-44ed-863b-771f148baa83" providerId="ADAL" clId="{828F3658-34D8-40DD-AD79-E080648E05C9}" dt="2023-01-28T10:15:37.477" v="434" actId="1076"/>
          <ac:picMkLst>
            <pc:docMk/>
            <pc:sldMk cId="1033760992" sldId="257"/>
            <ac:picMk id="4" creationId="{DE6AE67F-327D-FD91-B5CE-28C386D39DA2}"/>
          </ac:picMkLst>
        </pc:picChg>
        <pc:picChg chg="add mod ord">
          <ac:chgData name="Umberto Laghi - umberto.laghi@studio.unibo.it" userId="89ce3c57-4fac-44ed-863b-771f148baa83" providerId="ADAL" clId="{828F3658-34D8-40DD-AD79-E080648E05C9}" dt="2023-01-28T10:15:32.135" v="433" actId="1076"/>
          <ac:picMkLst>
            <pc:docMk/>
            <pc:sldMk cId="1033760992" sldId="257"/>
            <ac:picMk id="1026" creationId="{E3DF7178-BA40-EFE3-D536-9581F7F7C77E}"/>
          </ac:picMkLst>
        </pc:picChg>
        <pc:cxnChg chg="add del">
          <ac:chgData name="Umberto Laghi - umberto.laghi@studio.unibo.it" userId="89ce3c57-4fac-44ed-863b-771f148baa83" providerId="ADAL" clId="{828F3658-34D8-40DD-AD79-E080648E05C9}" dt="2023-01-28T10:15:03.356" v="423" actId="26606"/>
          <ac:cxnSpMkLst>
            <pc:docMk/>
            <pc:sldMk cId="1033760992" sldId="257"/>
            <ac:cxnSpMk id="1096" creationId="{79CECD47-BAAC-4DB7-9799-B92EA5BDB5C4}"/>
          </ac:cxnSpMkLst>
        </pc:cxnChg>
        <pc:cxnChg chg="add del">
          <ac:chgData name="Umberto Laghi - umberto.laghi@studio.unibo.it" userId="89ce3c57-4fac-44ed-863b-771f148baa83" providerId="ADAL" clId="{828F3658-34D8-40DD-AD79-E080648E05C9}" dt="2023-01-28T10:15:03.356" v="423" actId="26606"/>
          <ac:cxnSpMkLst>
            <pc:docMk/>
            <pc:sldMk cId="1033760992" sldId="257"/>
            <ac:cxnSpMk id="1098" creationId="{42B5FFEC-000D-4A6E-A8E7-0549AD40B59A}"/>
          </ac:cxnSpMkLst>
        </pc:cxnChg>
      </pc:sldChg>
      <pc:sldChg chg="addSp delSp modSp add mod setBg">
        <pc:chgData name="Umberto Laghi - umberto.laghi@studio.unibo.it" userId="89ce3c57-4fac-44ed-863b-771f148baa83" providerId="ADAL" clId="{828F3658-34D8-40DD-AD79-E080648E05C9}" dt="2023-01-28T13:57:14.382" v="3088" actId="6549"/>
        <pc:sldMkLst>
          <pc:docMk/>
          <pc:sldMk cId="283764301" sldId="258"/>
        </pc:sldMkLst>
        <pc:spChg chg="mod">
          <ac:chgData name="Umberto Laghi - umberto.laghi@studio.unibo.it" userId="89ce3c57-4fac-44ed-863b-771f148baa83" providerId="ADAL" clId="{828F3658-34D8-40DD-AD79-E080648E05C9}" dt="2023-01-28T13:57:14.382" v="3088" actId="6549"/>
          <ac:spMkLst>
            <pc:docMk/>
            <pc:sldMk cId="283764301" sldId="258"/>
            <ac:spMk id="2" creationId="{F4ED4734-3E11-D5F2-638C-35CC689B7B1E}"/>
          </ac:spMkLst>
        </pc:spChg>
        <pc:spChg chg="mod">
          <ac:chgData name="Umberto Laghi - umberto.laghi@studio.unibo.it" userId="89ce3c57-4fac-44ed-863b-771f148baa83" providerId="ADAL" clId="{828F3658-34D8-40DD-AD79-E080648E05C9}" dt="2023-01-28T10:17:57.809" v="586" actId="14100"/>
          <ac:spMkLst>
            <pc:docMk/>
            <pc:sldMk cId="283764301" sldId="258"/>
            <ac:spMk id="3" creationId="{24F98975-8C8F-EB42-A1A1-216223ECE00B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0:26:00.065" v="633" actId="1076"/>
          <ac:spMkLst>
            <pc:docMk/>
            <pc:sldMk cId="283764301" sldId="258"/>
            <ac:spMk id="10" creationId="{155E96CB-5FC0-BB7E-04E0-A565FDB23655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0:26:05.980" v="634" actId="1076"/>
          <ac:spMkLst>
            <pc:docMk/>
            <pc:sldMk cId="283764301" sldId="258"/>
            <ac:spMk id="13" creationId="{0B72EF59-504A-DCF7-6AEC-4B95162F75B6}"/>
          </ac:spMkLst>
        </pc:spChg>
        <pc:picChg chg="add del mod">
          <ac:chgData name="Umberto Laghi - umberto.laghi@studio.unibo.it" userId="89ce3c57-4fac-44ed-863b-771f148baa83" providerId="ADAL" clId="{828F3658-34D8-40DD-AD79-E080648E05C9}" dt="2023-01-28T10:20:29.028" v="593" actId="478"/>
          <ac:picMkLst>
            <pc:docMk/>
            <pc:sldMk cId="283764301" sldId="258"/>
            <ac:picMk id="5" creationId="{84507793-F7B5-C270-F7A5-7FAF6CC0CC94}"/>
          </ac:picMkLst>
        </pc:picChg>
        <pc:picChg chg="add del mod">
          <ac:chgData name="Umberto Laghi - umberto.laghi@studio.unibo.it" userId="89ce3c57-4fac-44ed-863b-771f148baa83" providerId="ADAL" clId="{828F3658-34D8-40DD-AD79-E080648E05C9}" dt="2023-01-28T10:21:33.931" v="598" actId="478"/>
          <ac:picMkLst>
            <pc:docMk/>
            <pc:sldMk cId="283764301" sldId="258"/>
            <ac:picMk id="7" creationId="{8BB468B3-C9D7-9AA3-C6F1-ADE980B11B77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0:25:24.107" v="621" actId="1076"/>
          <ac:picMkLst>
            <pc:docMk/>
            <pc:sldMk cId="283764301" sldId="258"/>
            <ac:picMk id="9" creationId="{900E22A8-BFF6-E310-5015-E7FED38F0F24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0:25:32.788" v="624" actId="1076"/>
          <ac:picMkLst>
            <pc:docMk/>
            <pc:sldMk cId="283764301" sldId="258"/>
            <ac:picMk id="12" creationId="{8572C19F-BA44-7B0D-1A9E-BC9CAB3A2E6F}"/>
          </ac:picMkLst>
        </pc:picChg>
      </pc:sldChg>
      <pc:sldChg chg="add del setBg">
        <pc:chgData name="Umberto Laghi - umberto.laghi@studio.unibo.it" userId="89ce3c57-4fac-44ed-863b-771f148baa83" providerId="ADAL" clId="{828F3658-34D8-40DD-AD79-E080648E05C9}" dt="2023-01-28T09:55:42.465" v="20" actId="47"/>
        <pc:sldMkLst>
          <pc:docMk/>
          <pc:sldMk cId="1599187724" sldId="259"/>
        </pc:sldMkLst>
      </pc:sldChg>
      <pc:sldChg chg="addSp modSp new mod setBg">
        <pc:chgData name="Umberto Laghi - umberto.laghi@studio.unibo.it" userId="89ce3c57-4fac-44ed-863b-771f148baa83" providerId="ADAL" clId="{828F3658-34D8-40DD-AD79-E080648E05C9}" dt="2023-01-28T13:57:39.328" v="3107" actId="14100"/>
        <pc:sldMkLst>
          <pc:docMk/>
          <pc:sldMk cId="2402725343" sldId="259"/>
        </pc:sldMkLst>
        <pc:spChg chg="mod">
          <ac:chgData name="Umberto Laghi - umberto.laghi@studio.unibo.it" userId="89ce3c57-4fac-44ed-863b-771f148baa83" providerId="ADAL" clId="{828F3658-34D8-40DD-AD79-E080648E05C9}" dt="2023-01-28T10:26:39.172" v="645" actId="20577"/>
          <ac:spMkLst>
            <pc:docMk/>
            <pc:sldMk cId="2402725343" sldId="259"/>
            <ac:spMk id="2" creationId="{B6464491-EAC6-7F3A-99C4-4DE9D7C017E6}"/>
          </ac:spMkLst>
        </pc:spChg>
        <pc:spChg chg="mod">
          <ac:chgData name="Umberto Laghi - umberto.laghi@studio.unibo.it" userId="89ce3c57-4fac-44ed-863b-771f148baa83" providerId="ADAL" clId="{828F3658-34D8-40DD-AD79-E080648E05C9}" dt="2023-01-28T13:57:39.328" v="3107" actId="14100"/>
          <ac:spMkLst>
            <pc:docMk/>
            <pc:sldMk cId="2402725343" sldId="259"/>
            <ac:spMk id="3" creationId="{3AB37CCE-CE01-63E9-A81A-1AC25D9382E0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8T10:32:44.814" v="761" actId="1076"/>
          <ac:picMkLst>
            <pc:docMk/>
            <pc:sldMk cId="2402725343" sldId="259"/>
            <ac:picMk id="4" creationId="{55353977-7220-2C2F-F78C-495870994066}"/>
          </ac:picMkLst>
        </pc:picChg>
      </pc:sldChg>
      <pc:sldChg chg="add del setBg">
        <pc:chgData name="Umberto Laghi - umberto.laghi@studio.unibo.it" userId="89ce3c57-4fac-44ed-863b-771f148baa83" providerId="ADAL" clId="{828F3658-34D8-40DD-AD79-E080648E05C9}" dt="2023-01-28T09:55:42.465" v="20" actId="47"/>
        <pc:sldMkLst>
          <pc:docMk/>
          <pc:sldMk cId="2305737853" sldId="260"/>
        </pc:sldMkLst>
      </pc:sldChg>
      <pc:sldChg chg="addSp delSp modSp new mod setBg modAnim">
        <pc:chgData name="Umberto Laghi - umberto.laghi@studio.unibo.it" userId="89ce3c57-4fac-44ed-863b-771f148baa83" providerId="ADAL" clId="{828F3658-34D8-40DD-AD79-E080648E05C9}" dt="2023-01-28T10:43:29.575" v="816"/>
        <pc:sldMkLst>
          <pc:docMk/>
          <pc:sldMk cId="3232311249" sldId="260"/>
        </pc:sldMkLst>
        <pc:spChg chg="mod">
          <ac:chgData name="Umberto Laghi - umberto.laghi@studio.unibo.it" userId="89ce3c57-4fac-44ed-863b-771f148baa83" providerId="ADAL" clId="{828F3658-34D8-40DD-AD79-E080648E05C9}" dt="2023-01-28T10:33:13.055" v="791" actId="20577"/>
          <ac:spMkLst>
            <pc:docMk/>
            <pc:sldMk cId="3232311249" sldId="260"/>
            <ac:spMk id="2" creationId="{0B67D625-30C7-B91E-DDBD-2D893B5FAE04}"/>
          </ac:spMkLst>
        </pc:spChg>
        <pc:spChg chg="del">
          <ac:chgData name="Umberto Laghi - umberto.laghi@studio.unibo.it" userId="89ce3c57-4fac-44ed-863b-771f148baa83" providerId="ADAL" clId="{828F3658-34D8-40DD-AD79-E080648E05C9}" dt="2023-01-28T10:39:33.081" v="792" actId="478"/>
          <ac:spMkLst>
            <pc:docMk/>
            <pc:sldMk cId="3232311249" sldId="260"/>
            <ac:spMk id="3" creationId="{AF99BB41-7FDD-7D37-A639-4FAC52109954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0:42:39.529" v="802" actId="14100"/>
          <ac:spMkLst>
            <pc:docMk/>
            <pc:sldMk cId="3232311249" sldId="260"/>
            <ac:spMk id="6" creationId="{37E31E88-04A2-EF96-DFA3-2816247E203C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8T10:39:41.036" v="795" actId="1076"/>
          <ac:picMkLst>
            <pc:docMk/>
            <pc:sldMk cId="3232311249" sldId="260"/>
            <ac:picMk id="5" creationId="{23D22DD1-760F-FEA1-3194-8D6E2FB5D449}"/>
          </ac:picMkLst>
        </pc:picChg>
      </pc:sldChg>
      <pc:sldChg chg="addSp delSp modSp new mod setBg setClrOvrMap">
        <pc:chgData name="Umberto Laghi - umberto.laghi@studio.unibo.it" userId="89ce3c57-4fac-44ed-863b-771f148baa83" providerId="ADAL" clId="{828F3658-34D8-40DD-AD79-E080648E05C9}" dt="2023-01-28T10:58:12.668" v="1175" actId="1076"/>
        <pc:sldMkLst>
          <pc:docMk/>
          <pc:sldMk cId="924169287" sldId="261"/>
        </pc:sldMkLst>
        <pc:spChg chg="mod">
          <ac:chgData name="Umberto Laghi - umberto.laghi@studio.unibo.it" userId="89ce3c57-4fac-44ed-863b-771f148baa83" providerId="ADAL" clId="{828F3658-34D8-40DD-AD79-E080648E05C9}" dt="2023-01-28T10:52:48.180" v="958" actId="26606"/>
          <ac:spMkLst>
            <pc:docMk/>
            <pc:sldMk cId="924169287" sldId="261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8T10:58:01.711" v="1172" actId="27636"/>
          <ac:spMkLst>
            <pc:docMk/>
            <pc:sldMk cId="924169287" sldId="261"/>
            <ac:spMk id="3" creationId="{6A9A08E0-26F2-314B-E721-210F86756C02}"/>
          </ac:spMkLst>
        </pc:spChg>
        <pc:spChg chg="add">
          <ac:chgData name="Umberto Laghi - umberto.laghi@studio.unibo.it" userId="89ce3c57-4fac-44ed-863b-771f148baa83" providerId="ADAL" clId="{828F3658-34D8-40DD-AD79-E080648E05C9}" dt="2023-01-28T10:52:27.388" v="955"/>
          <ac:spMkLst>
            <pc:docMk/>
            <pc:sldMk cId="924169287" sldId="261"/>
            <ac:spMk id="4" creationId="{BC3C4C2B-3F8A-9BDB-BAE1-50D40C7E45A9}"/>
          </ac:spMkLst>
        </pc:spChg>
        <pc:spChg chg="add del">
          <ac:chgData name="Umberto Laghi - umberto.laghi@studio.unibo.it" userId="89ce3c57-4fac-44ed-863b-771f148baa83" providerId="ADAL" clId="{828F3658-34D8-40DD-AD79-E080648E05C9}" dt="2023-01-28T10:52:48.180" v="958" actId="26606"/>
          <ac:spMkLst>
            <pc:docMk/>
            <pc:sldMk cId="924169287" sldId="261"/>
            <ac:spMk id="2057" creationId="{9775AF3B-5284-4B97-9BB7-55C6FB3699C2}"/>
          </ac:spMkLst>
        </pc:spChg>
        <pc:spChg chg="add del">
          <ac:chgData name="Umberto Laghi - umberto.laghi@studio.unibo.it" userId="89ce3c57-4fac-44ed-863b-771f148baa83" providerId="ADAL" clId="{828F3658-34D8-40DD-AD79-E080648E05C9}" dt="2023-01-28T10:52:48.180" v="958" actId="26606"/>
          <ac:spMkLst>
            <pc:docMk/>
            <pc:sldMk cId="924169287" sldId="261"/>
            <ac:spMk id="2102" creationId="{66D4F5BA-1D71-49B2-8A7F-6B4EB94D7265}"/>
          </ac:spMkLst>
        </pc:spChg>
        <pc:grpChg chg="add del">
          <ac:chgData name="Umberto Laghi - umberto.laghi@studio.unibo.it" userId="89ce3c57-4fac-44ed-863b-771f148baa83" providerId="ADAL" clId="{828F3658-34D8-40DD-AD79-E080648E05C9}" dt="2023-01-28T10:52:48.180" v="958" actId="26606"/>
          <ac:grpSpMkLst>
            <pc:docMk/>
            <pc:sldMk cId="924169287" sldId="261"/>
            <ac:grpSpMk id="2059" creationId="{A0F1F7ED-DA39-478F-85DA-317DE08941E8}"/>
          </ac:grpSpMkLst>
        </pc:grpChg>
        <pc:picChg chg="add mod ord">
          <ac:chgData name="Umberto Laghi - umberto.laghi@studio.unibo.it" userId="89ce3c57-4fac-44ed-863b-771f148baa83" providerId="ADAL" clId="{828F3658-34D8-40DD-AD79-E080648E05C9}" dt="2023-01-28T10:58:12.668" v="1175" actId="1076"/>
          <ac:picMkLst>
            <pc:docMk/>
            <pc:sldMk cId="924169287" sldId="261"/>
            <ac:picMk id="2052" creationId="{0B3D7D71-1604-E406-569E-D0D2B5287B4A}"/>
          </ac:picMkLst>
        </pc:picChg>
        <pc:picChg chg="add del">
          <ac:chgData name="Umberto Laghi - umberto.laghi@studio.unibo.it" userId="89ce3c57-4fac-44ed-863b-771f148baa83" providerId="ADAL" clId="{828F3658-34D8-40DD-AD79-E080648E05C9}" dt="2023-01-28T10:52:48.180" v="958" actId="26606"/>
          <ac:picMkLst>
            <pc:docMk/>
            <pc:sldMk cId="924169287" sldId="261"/>
            <ac:picMk id="2100" creationId="{1B17CCE2-CEEF-40CA-8C4D-0DC2DCA78A23}"/>
          </ac:picMkLst>
        </pc:picChg>
      </pc:sldChg>
      <pc:sldChg chg="add del setBg">
        <pc:chgData name="Umberto Laghi - umberto.laghi@studio.unibo.it" userId="89ce3c57-4fac-44ed-863b-771f148baa83" providerId="ADAL" clId="{828F3658-34D8-40DD-AD79-E080648E05C9}" dt="2023-01-28T09:55:42.465" v="20" actId="47"/>
        <pc:sldMkLst>
          <pc:docMk/>
          <pc:sldMk cId="1425105177" sldId="261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8T09:55:42.465" v="20" actId="47"/>
        <pc:sldMkLst>
          <pc:docMk/>
          <pc:sldMk cId="301192660" sldId="262"/>
        </pc:sldMkLst>
      </pc:sldChg>
      <pc:sldChg chg="addSp delSp modSp add mod setBg">
        <pc:chgData name="Umberto Laghi - umberto.laghi@studio.unibo.it" userId="89ce3c57-4fac-44ed-863b-771f148baa83" providerId="ADAL" clId="{828F3658-34D8-40DD-AD79-E080648E05C9}" dt="2023-01-28T11:09:15.186" v="1292" actId="255"/>
        <pc:sldMkLst>
          <pc:docMk/>
          <pc:sldMk cId="2851643655" sldId="262"/>
        </pc:sldMkLst>
        <pc:spChg chg="mod">
          <ac:chgData name="Umberto Laghi - umberto.laghi@studio.unibo.it" userId="89ce3c57-4fac-44ed-863b-771f148baa83" providerId="ADAL" clId="{828F3658-34D8-40DD-AD79-E080648E05C9}" dt="2023-01-28T10:54:46.505" v="1095" actId="20577"/>
          <ac:spMkLst>
            <pc:docMk/>
            <pc:sldMk cId="2851643655" sldId="262"/>
            <ac:spMk id="2" creationId="{FEA06226-7078-92A8-9375-ABD726F894A6}"/>
          </ac:spMkLst>
        </pc:spChg>
        <pc:spChg chg="del mod">
          <ac:chgData name="Umberto Laghi - umberto.laghi@studio.unibo.it" userId="89ce3c57-4fac-44ed-863b-771f148baa83" providerId="ADAL" clId="{828F3658-34D8-40DD-AD79-E080648E05C9}" dt="2023-01-28T10:55:44.360" v="1104" actId="478"/>
          <ac:spMkLst>
            <pc:docMk/>
            <pc:sldMk cId="2851643655" sldId="262"/>
            <ac:spMk id="3" creationId="{6A9A08E0-26F2-314B-E721-210F86756C02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1:05:27.948" v="1248" actId="1076"/>
          <ac:spMkLst>
            <pc:docMk/>
            <pc:sldMk cId="2851643655" sldId="262"/>
            <ac:spMk id="12" creationId="{9869A493-4EAC-EBED-04E3-D7FC17B92E2B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1:04:54.155" v="1237" actId="14100"/>
          <ac:spMkLst>
            <pc:docMk/>
            <pc:sldMk cId="2851643655" sldId="262"/>
            <ac:spMk id="13" creationId="{1A051789-0D64-7FB6-82C7-D3D0E451F0A5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1:09:15.186" v="1292" actId="255"/>
          <ac:spMkLst>
            <pc:docMk/>
            <pc:sldMk cId="2851643655" sldId="262"/>
            <ac:spMk id="15" creationId="{42C39128-B25E-7024-85F2-4B7DAD3A6F74}"/>
          </ac:spMkLst>
        </pc:spChg>
        <pc:picChg chg="add mod modCrop">
          <ac:chgData name="Umberto Laghi - umberto.laghi@studio.unibo.it" userId="89ce3c57-4fac-44ed-863b-771f148baa83" providerId="ADAL" clId="{828F3658-34D8-40DD-AD79-E080648E05C9}" dt="2023-01-28T11:06:11.964" v="1264" actId="1076"/>
          <ac:picMkLst>
            <pc:docMk/>
            <pc:sldMk cId="2851643655" sldId="262"/>
            <ac:picMk id="4" creationId="{F4F684E5-0C04-8B43-E7F2-F3C3BA764C33}"/>
          </ac:picMkLst>
        </pc:picChg>
        <pc:picChg chg="add del mod">
          <ac:chgData name="Umberto Laghi - umberto.laghi@studio.unibo.it" userId="89ce3c57-4fac-44ed-863b-771f148baa83" providerId="ADAL" clId="{828F3658-34D8-40DD-AD79-E080648E05C9}" dt="2023-01-28T11:00:37.406" v="1183" actId="478"/>
          <ac:picMkLst>
            <pc:docMk/>
            <pc:sldMk cId="2851643655" sldId="262"/>
            <ac:picMk id="5" creationId="{7CA7E383-B276-D413-989C-E0BCD075D618}"/>
          </ac:picMkLst>
        </pc:picChg>
        <pc:picChg chg="add mod modCrop">
          <ac:chgData name="Umberto Laghi - umberto.laghi@studio.unibo.it" userId="89ce3c57-4fac-44ed-863b-771f148baa83" providerId="ADAL" clId="{828F3658-34D8-40DD-AD79-E080648E05C9}" dt="2023-01-28T11:05:33.193" v="1251" actId="1076"/>
          <ac:picMkLst>
            <pc:docMk/>
            <pc:sldMk cId="2851643655" sldId="262"/>
            <ac:picMk id="6" creationId="{02705617-9A5E-8745-E723-08B7B441C01A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1:05:43.907" v="1254" actId="1076"/>
          <ac:picMkLst>
            <pc:docMk/>
            <pc:sldMk cId="2851643655" sldId="262"/>
            <ac:picMk id="8" creationId="{020012C9-E8F7-6ED2-99FA-F7EE99C9DFE4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1:06:13.772" v="1265" actId="1076"/>
          <ac:picMkLst>
            <pc:docMk/>
            <pc:sldMk cId="2851643655" sldId="262"/>
            <ac:picMk id="14" creationId="{5373B617-0F87-B49C-00D1-84E9CFA14489}"/>
          </ac:picMkLst>
        </pc:picChg>
        <pc:cxnChg chg="add mod">
          <ac:chgData name="Umberto Laghi - umberto.laghi@studio.unibo.it" userId="89ce3c57-4fac-44ed-863b-771f148baa83" providerId="ADAL" clId="{828F3658-34D8-40DD-AD79-E080648E05C9}" dt="2023-01-28T11:05:24.694" v="1247" actId="1076"/>
          <ac:cxnSpMkLst>
            <pc:docMk/>
            <pc:sldMk cId="2851643655" sldId="262"/>
            <ac:cxnSpMk id="10" creationId="{BF792067-B2E1-2F99-2BA5-446AEBAEBA35}"/>
          </ac:cxnSpMkLst>
        </pc:cxnChg>
        <pc:cxnChg chg="add del mod">
          <ac:chgData name="Umberto Laghi - umberto.laghi@studio.unibo.it" userId="89ce3c57-4fac-44ed-863b-771f148baa83" providerId="ADAL" clId="{828F3658-34D8-40DD-AD79-E080648E05C9}" dt="2023-01-28T11:05:20.249" v="1246" actId="478"/>
          <ac:cxnSpMkLst>
            <pc:docMk/>
            <pc:sldMk cId="2851643655" sldId="262"/>
            <ac:cxnSpMk id="11" creationId="{6B51615F-68A0-245B-157D-AB308DC9C871}"/>
          </ac:cxnSpMkLst>
        </pc:cxnChg>
      </pc:sldChg>
      <pc:sldChg chg="addSp delSp modSp add mod setBg">
        <pc:chgData name="Umberto Laghi - umberto.laghi@studio.unibo.it" userId="89ce3c57-4fac-44ed-863b-771f148baa83" providerId="ADAL" clId="{828F3658-34D8-40DD-AD79-E080648E05C9}" dt="2023-01-28T11:25:56.003" v="1663" actId="1076"/>
        <pc:sldMkLst>
          <pc:docMk/>
          <pc:sldMk cId="2187176144" sldId="263"/>
        </pc:sldMkLst>
        <pc:spChg chg="mod">
          <ac:chgData name="Umberto Laghi - umberto.laghi@studio.unibo.it" userId="89ce3c57-4fac-44ed-863b-771f148baa83" providerId="ADAL" clId="{828F3658-34D8-40DD-AD79-E080648E05C9}" dt="2023-01-28T11:14:18.370" v="1310" actId="20577"/>
          <ac:spMkLst>
            <pc:docMk/>
            <pc:sldMk cId="2187176144" sldId="263"/>
            <ac:spMk id="2" creationId="{FEA06226-7078-92A8-9375-ABD726F894A6}"/>
          </ac:spMkLst>
        </pc:spChg>
        <pc:spChg chg="del mod">
          <ac:chgData name="Umberto Laghi - umberto.laghi@studio.unibo.it" userId="89ce3c57-4fac-44ed-863b-771f148baa83" providerId="ADAL" clId="{828F3658-34D8-40DD-AD79-E080648E05C9}" dt="2023-01-28T11:18:48.613" v="1347" actId="478"/>
          <ac:spMkLst>
            <pc:docMk/>
            <pc:sldMk cId="2187176144" sldId="263"/>
            <ac:spMk id="3" creationId="{6A9A08E0-26F2-314B-E721-210F86756C02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1:25:46.344" v="1658" actId="14100"/>
          <ac:spMkLst>
            <pc:docMk/>
            <pc:sldMk cId="2187176144" sldId="263"/>
            <ac:spMk id="5" creationId="{CD514CC5-C8AA-851F-993A-D892B2DC1F19}"/>
          </ac:spMkLst>
        </pc:spChg>
        <pc:picChg chg="add mod modCrop">
          <ac:chgData name="Umberto Laghi - umberto.laghi@studio.unibo.it" userId="89ce3c57-4fac-44ed-863b-771f148baa83" providerId="ADAL" clId="{828F3658-34D8-40DD-AD79-E080648E05C9}" dt="2023-01-28T11:25:56.003" v="1663" actId="1076"/>
          <ac:picMkLst>
            <pc:docMk/>
            <pc:sldMk cId="2187176144" sldId="263"/>
            <ac:picMk id="7" creationId="{D4BAF4BE-6B1B-7D12-7183-4E59CFB95156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1:25:54.260" v="1662" actId="1076"/>
          <ac:picMkLst>
            <pc:docMk/>
            <pc:sldMk cId="2187176144" sldId="263"/>
            <ac:picMk id="9" creationId="{F5E48C01-E8B7-CA7B-B464-24D750C536AC}"/>
          </ac:picMkLst>
        </pc:picChg>
      </pc:sldChg>
      <pc:sldChg chg="add del setBg">
        <pc:chgData name="Umberto Laghi - umberto.laghi@studio.unibo.it" userId="89ce3c57-4fac-44ed-863b-771f148baa83" providerId="ADAL" clId="{828F3658-34D8-40DD-AD79-E080648E05C9}" dt="2023-01-28T09:55:42.465" v="20" actId="47"/>
        <pc:sldMkLst>
          <pc:docMk/>
          <pc:sldMk cId="3621269139" sldId="263"/>
        </pc:sldMkLst>
      </pc:sldChg>
      <pc:sldChg chg="addSp delSp modSp add mod setBg">
        <pc:chgData name="Umberto Laghi - umberto.laghi@studio.unibo.it" userId="89ce3c57-4fac-44ed-863b-771f148baa83" providerId="ADAL" clId="{828F3658-34D8-40DD-AD79-E080648E05C9}" dt="2023-01-28T11:31:10.353" v="2057" actId="1076"/>
        <pc:sldMkLst>
          <pc:docMk/>
          <pc:sldMk cId="4057183071" sldId="264"/>
        </pc:sldMkLst>
        <pc:spChg chg="mod">
          <ac:chgData name="Umberto Laghi - umberto.laghi@studio.unibo.it" userId="89ce3c57-4fac-44ed-863b-771f148baa83" providerId="ADAL" clId="{828F3658-34D8-40DD-AD79-E080648E05C9}" dt="2023-01-28T11:27:28.517" v="1731" actId="20577"/>
          <ac:spMkLst>
            <pc:docMk/>
            <pc:sldMk cId="4057183071" sldId="264"/>
            <ac:spMk id="2" creationId="{FEA06226-7078-92A8-9375-ABD726F894A6}"/>
          </ac:spMkLst>
        </pc:spChg>
        <pc:spChg chg="add del mod">
          <ac:chgData name="Umberto Laghi - umberto.laghi@studio.unibo.it" userId="89ce3c57-4fac-44ed-863b-771f148baa83" providerId="ADAL" clId="{828F3658-34D8-40DD-AD79-E080648E05C9}" dt="2023-01-28T11:30:49.124" v="2052" actId="20577"/>
          <ac:spMkLst>
            <pc:docMk/>
            <pc:sldMk cId="4057183071" sldId="264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8T11:31:10.353" v="2057" actId="1076"/>
          <ac:picMkLst>
            <pc:docMk/>
            <pc:sldMk cId="4057183071" sldId="264"/>
            <ac:picMk id="4" creationId="{34EE0F0D-029B-3056-E464-F44FCF48AF42}"/>
          </ac:picMkLst>
        </pc:picChg>
      </pc:sldChg>
      <pc:sldChg chg="add del setBg">
        <pc:chgData name="Umberto Laghi - umberto.laghi@studio.unibo.it" userId="89ce3c57-4fac-44ed-863b-771f148baa83" providerId="ADAL" clId="{828F3658-34D8-40DD-AD79-E080648E05C9}" dt="2023-01-28T09:55:42.465" v="20" actId="47"/>
        <pc:sldMkLst>
          <pc:docMk/>
          <pc:sldMk cId="4229007667" sldId="264"/>
        </pc:sldMkLst>
      </pc:sldChg>
      <pc:sldChg chg="modSp add mod setBg">
        <pc:chgData name="Umberto Laghi - umberto.laghi@studio.unibo.it" userId="89ce3c57-4fac-44ed-863b-771f148baa83" providerId="ADAL" clId="{828F3658-34D8-40DD-AD79-E080648E05C9}" dt="2023-01-28T11:46:42.011" v="2529" actId="20577"/>
        <pc:sldMkLst>
          <pc:docMk/>
          <pc:sldMk cId="2951731015" sldId="265"/>
        </pc:sldMkLst>
        <pc:spChg chg="mod">
          <ac:chgData name="Umberto Laghi - umberto.laghi@studio.unibo.it" userId="89ce3c57-4fac-44ed-863b-771f148baa83" providerId="ADAL" clId="{828F3658-34D8-40DD-AD79-E080648E05C9}" dt="2023-01-28T11:35:58.641" v="2169" actId="20577"/>
          <ac:spMkLst>
            <pc:docMk/>
            <pc:sldMk cId="2951731015" sldId="265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8T11:46:42.011" v="2529" actId="20577"/>
          <ac:spMkLst>
            <pc:docMk/>
            <pc:sldMk cId="2951731015" sldId="265"/>
            <ac:spMk id="3" creationId="{6A9A08E0-26F2-314B-E721-210F86756C02}"/>
          </ac:spMkLst>
        </pc:spChg>
      </pc:sldChg>
      <pc:sldChg chg="addSp delSp modSp add mod setBg">
        <pc:chgData name="Umberto Laghi - umberto.laghi@studio.unibo.it" userId="89ce3c57-4fac-44ed-863b-771f148baa83" providerId="ADAL" clId="{828F3658-34D8-40DD-AD79-E080648E05C9}" dt="2023-01-28T13:49:36.214" v="2771" actId="20577"/>
        <pc:sldMkLst>
          <pc:docMk/>
          <pc:sldMk cId="560215296" sldId="266"/>
        </pc:sldMkLst>
        <pc:spChg chg="mod">
          <ac:chgData name="Umberto Laghi - umberto.laghi@studio.unibo.it" userId="89ce3c57-4fac-44ed-863b-771f148baa83" providerId="ADAL" clId="{828F3658-34D8-40DD-AD79-E080648E05C9}" dt="2023-01-28T13:43:57.651" v="2559" actId="20577"/>
          <ac:spMkLst>
            <pc:docMk/>
            <pc:sldMk cId="560215296" sldId="266"/>
            <ac:spMk id="2" creationId="{FEA06226-7078-92A8-9375-ABD726F894A6}"/>
          </ac:spMkLst>
        </pc:spChg>
        <pc:spChg chg="del">
          <ac:chgData name="Umberto Laghi - umberto.laghi@studio.unibo.it" userId="89ce3c57-4fac-44ed-863b-771f148baa83" providerId="ADAL" clId="{828F3658-34D8-40DD-AD79-E080648E05C9}" dt="2023-01-28T13:43:49.822" v="2557" actId="478"/>
          <ac:spMkLst>
            <pc:docMk/>
            <pc:sldMk cId="560215296" sldId="266"/>
            <ac:spMk id="3" creationId="{6A9A08E0-26F2-314B-E721-210F86756C02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3:49:12.124" v="2730" actId="6549"/>
          <ac:spMkLst>
            <pc:docMk/>
            <pc:sldMk cId="560215296" sldId="266"/>
            <ac:spMk id="6" creationId="{C5B9B3F6-D1A9-46B3-8D4B-6B819E50DD92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3:49:36.214" v="2771" actId="20577"/>
          <ac:spMkLst>
            <pc:docMk/>
            <pc:sldMk cId="560215296" sldId="266"/>
            <ac:spMk id="7" creationId="{958F2515-8533-9768-4961-6A2C526FE86B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8T13:46:29.658" v="2578" actId="1076"/>
          <ac:picMkLst>
            <pc:docMk/>
            <pc:sldMk cId="560215296" sldId="266"/>
            <ac:picMk id="4" creationId="{6C3CE3F1-5D9B-BDC5-73FE-E074FB67623C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3:46:35.131" v="2581" actId="1076"/>
          <ac:picMkLst>
            <pc:docMk/>
            <pc:sldMk cId="560215296" sldId="266"/>
            <ac:picMk id="5" creationId="{A597CA36-1F29-993D-CF0B-B041A527118F}"/>
          </ac:picMkLst>
        </pc:picChg>
      </pc:sldChg>
      <pc:sldChg chg="addSp delSp modSp add mod setBg">
        <pc:chgData name="Umberto Laghi - umberto.laghi@studio.unibo.it" userId="89ce3c57-4fac-44ed-863b-771f148baa83" providerId="ADAL" clId="{828F3658-34D8-40DD-AD79-E080648E05C9}" dt="2023-01-28T13:58:57.798" v="3115" actId="14100"/>
        <pc:sldMkLst>
          <pc:docMk/>
          <pc:sldMk cId="699628386" sldId="267"/>
        </pc:sldMkLst>
        <pc:spChg chg="mod">
          <ac:chgData name="Umberto Laghi - umberto.laghi@studio.unibo.it" userId="89ce3c57-4fac-44ed-863b-771f148baa83" providerId="ADAL" clId="{828F3658-34D8-40DD-AD79-E080648E05C9}" dt="2023-01-28T13:46:42.907" v="2596" actId="20577"/>
          <ac:spMkLst>
            <pc:docMk/>
            <pc:sldMk cId="699628386" sldId="267"/>
            <ac:spMk id="2" creationId="{FEA06226-7078-92A8-9375-ABD726F894A6}"/>
          </ac:spMkLst>
        </pc:spChg>
        <pc:spChg chg="del mod">
          <ac:chgData name="Umberto Laghi - umberto.laghi@studio.unibo.it" userId="89ce3c57-4fac-44ed-863b-771f148baa83" providerId="ADAL" clId="{828F3658-34D8-40DD-AD79-E080648E05C9}" dt="2023-01-28T13:54:07.201" v="2924" actId="478"/>
          <ac:spMkLst>
            <pc:docMk/>
            <pc:sldMk cId="699628386" sldId="267"/>
            <ac:spMk id="3" creationId="{6A9A08E0-26F2-314B-E721-210F86756C02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3:58:57.798" v="3115" actId="14100"/>
          <ac:spMkLst>
            <pc:docMk/>
            <pc:sldMk cId="699628386" sldId="267"/>
            <ac:spMk id="5" creationId="{059251DD-34E7-00E8-E14C-80452D09E7DB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8T13:58:33.518" v="3112" actId="1076"/>
          <ac:picMkLst>
            <pc:docMk/>
            <pc:sldMk cId="699628386" sldId="267"/>
            <ac:picMk id="6" creationId="{8568945C-AFA1-2626-113C-98538B96C866}"/>
          </ac:picMkLst>
        </pc:picChg>
      </pc:sldChg>
      <pc:sldChg chg="addSp modSp add mod setBg">
        <pc:chgData name="Umberto Laghi - umberto.laghi@studio.unibo.it" userId="89ce3c57-4fac-44ed-863b-771f148baa83" providerId="ADAL" clId="{828F3658-34D8-40DD-AD79-E080648E05C9}" dt="2023-01-28T14:11:03.945" v="3301" actId="20577"/>
        <pc:sldMkLst>
          <pc:docMk/>
          <pc:sldMk cId="3759155159" sldId="268"/>
        </pc:sldMkLst>
        <pc:spChg chg="mod">
          <ac:chgData name="Umberto Laghi - umberto.laghi@studio.unibo.it" userId="89ce3c57-4fac-44ed-863b-771f148baa83" providerId="ADAL" clId="{828F3658-34D8-40DD-AD79-E080648E05C9}" dt="2023-01-28T14:00:36.048" v="3142" actId="20577"/>
          <ac:spMkLst>
            <pc:docMk/>
            <pc:sldMk cId="3759155159" sldId="268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8T14:11:03.945" v="3301" actId="20577"/>
          <ac:spMkLst>
            <pc:docMk/>
            <pc:sldMk cId="3759155159" sldId="268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8T14:10:50.937" v="3284" actId="1076"/>
          <ac:picMkLst>
            <pc:docMk/>
            <pc:sldMk cId="3759155159" sldId="268"/>
            <ac:picMk id="4" creationId="{3522CCD1-5777-6735-245C-A02A15CDF8BD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4:10:46.805" v="3282" actId="1076"/>
          <ac:picMkLst>
            <pc:docMk/>
            <pc:sldMk cId="3759155159" sldId="268"/>
            <ac:picMk id="5" creationId="{A0F81AEF-5FC1-F69A-66A3-C32C77DD5CEE}"/>
          </ac:picMkLst>
        </pc:picChg>
      </pc:sldChg>
      <pc:sldChg chg="addSp modSp add mod setBg">
        <pc:chgData name="Umberto Laghi - umberto.laghi@studio.unibo.it" userId="89ce3c57-4fac-44ed-863b-771f148baa83" providerId="ADAL" clId="{828F3658-34D8-40DD-AD79-E080648E05C9}" dt="2023-01-28T14:24:39.069" v="3641" actId="20577"/>
        <pc:sldMkLst>
          <pc:docMk/>
          <pc:sldMk cId="2578583613" sldId="269"/>
        </pc:sldMkLst>
        <pc:spChg chg="mod">
          <ac:chgData name="Umberto Laghi - umberto.laghi@studio.unibo.it" userId="89ce3c57-4fac-44ed-863b-771f148baa83" providerId="ADAL" clId="{828F3658-34D8-40DD-AD79-E080648E05C9}" dt="2023-01-28T14:24:39.069" v="3641" actId="20577"/>
          <ac:spMkLst>
            <pc:docMk/>
            <pc:sldMk cId="2578583613" sldId="269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8T14:15:53.930" v="3425" actId="14100"/>
          <ac:spMkLst>
            <pc:docMk/>
            <pc:sldMk cId="2578583613" sldId="269"/>
            <ac:spMk id="3" creationId="{6A9A08E0-26F2-314B-E721-210F86756C02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4:22:41.564" v="3519" actId="1076"/>
          <ac:spMkLst>
            <pc:docMk/>
            <pc:sldMk cId="2578583613" sldId="269"/>
            <ac:spMk id="5" creationId="{984565CA-E7A5-67B3-44F0-0470274BB9E7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4:23:57.070" v="3634" actId="1076"/>
          <ac:spMkLst>
            <pc:docMk/>
            <pc:sldMk cId="2578583613" sldId="269"/>
            <ac:spMk id="7" creationId="{CDE9DC57-815D-BED4-0A89-258A8E79940F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8T14:22:53.549" v="3523" actId="1076"/>
          <ac:picMkLst>
            <pc:docMk/>
            <pc:sldMk cId="2578583613" sldId="269"/>
            <ac:picMk id="4" creationId="{D6F10DE6-39E1-BD86-D46F-8CC44115317D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4:22:41.111" v="3518" actId="1076"/>
          <ac:picMkLst>
            <pc:docMk/>
            <pc:sldMk cId="2578583613" sldId="269"/>
            <ac:picMk id="6" creationId="{A9C7FAEF-F242-5483-DD1B-32792E5CC264}"/>
          </ac:picMkLst>
        </pc:picChg>
      </pc:sldChg>
      <pc:sldChg chg="addSp delSp modSp add mod setBg">
        <pc:chgData name="Umberto Laghi - umberto.laghi@studio.unibo.it" userId="89ce3c57-4fac-44ed-863b-771f148baa83" providerId="ADAL" clId="{828F3658-34D8-40DD-AD79-E080648E05C9}" dt="2023-01-28T14:26:30.289" v="3726" actId="14100"/>
        <pc:sldMkLst>
          <pc:docMk/>
          <pc:sldMk cId="1572354860" sldId="270"/>
        </pc:sldMkLst>
        <pc:spChg chg="mod">
          <ac:chgData name="Umberto Laghi - umberto.laghi@studio.unibo.it" userId="89ce3c57-4fac-44ed-863b-771f148baa83" providerId="ADAL" clId="{828F3658-34D8-40DD-AD79-E080648E05C9}" dt="2023-01-28T14:24:53.738" v="3676" actId="20577"/>
          <ac:spMkLst>
            <pc:docMk/>
            <pc:sldMk cId="1572354860" sldId="270"/>
            <ac:spMk id="2" creationId="{FEA06226-7078-92A8-9375-ABD726F894A6}"/>
          </ac:spMkLst>
        </pc:spChg>
        <pc:spChg chg="del">
          <ac:chgData name="Umberto Laghi - umberto.laghi@studio.unibo.it" userId="89ce3c57-4fac-44ed-863b-771f148baa83" providerId="ADAL" clId="{828F3658-34D8-40DD-AD79-E080648E05C9}" dt="2023-01-28T14:24:57.269" v="3677" actId="478"/>
          <ac:spMkLst>
            <pc:docMk/>
            <pc:sldMk cId="1572354860" sldId="270"/>
            <ac:spMk id="3" creationId="{6A9A08E0-26F2-314B-E721-210F86756C02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4:26:30.289" v="3726" actId="14100"/>
          <ac:spMkLst>
            <pc:docMk/>
            <pc:sldMk cId="1572354860" sldId="270"/>
            <ac:spMk id="5" creationId="{43A03504-FCCE-A051-C55C-CBE2A2F53BC9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8T14:26:06.103" v="3684" actId="1076"/>
          <ac:picMkLst>
            <pc:docMk/>
            <pc:sldMk cId="1572354860" sldId="270"/>
            <ac:picMk id="4" creationId="{E0E60BE8-2C8A-1898-8881-3C4843C69D9C}"/>
          </ac:picMkLst>
        </pc:picChg>
      </pc:sldChg>
      <pc:sldChg chg="addSp delSp modSp add mod setBg">
        <pc:chgData name="Umberto Laghi - umberto.laghi@studio.unibo.it" userId="89ce3c57-4fac-44ed-863b-771f148baa83" providerId="ADAL" clId="{828F3658-34D8-40DD-AD79-E080648E05C9}" dt="2023-01-28T14:30:11.989" v="3741" actId="14100"/>
        <pc:sldMkLst>
          <pc:docMk/>
          <pc:sldMk cId="2587668682" sldId="271"/>
        </pc:sldMkLst>
        <pc:spChg chg="mod">
          <ac:chgData name="Umberto Laghi - umberto.laghi@studio.unibo.it" userId="89ce3c57-4fac-44ed-863b-771f148baa83" providerId="ADAL" clId="{828F3658-34D8-40DD-AD79-E080648E05C9}" dt="2023-01-28T14:29:08.976" v="3729" actId="20577"/>
          <ac:spMkLst>
            <pc:docMk/>
            <pc:sldMk cId="2587668682" sldId="271"/>
            <ac:spMk id="2" creationId="{FEA06226-7078-92A8-9375-ABD726F894A6}"/>
          </ac:spMkLst>
        </pc:spChg>
        <pc:spChg chg="del">
          <ac:chgData name="Umberto Laghi - umberto.laghi@studio.unibo.it" userId="89ce3c57-4fac-44ed-863b-771f148baa83" providerId="ADAL" clId="{828F3658-34D8-40DD-AD79-E080648E05C9}" dt="2023-01-28T14:29:12.359" v="3730" actId="478"/>
          <ac:spMkLst>
            <pc:docMk/>
            <pc:sldMk cId="2587668682" sldId="271"/>
            <ac:spMk id="3" creationId="{6A9A08E0-26F2-314B-E721-210F86756C02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4:30:11.989" v="3741" actId="14100"/>
          <ac:spMkLst>
            <pc:docMk/>
            <pc:sldMk cId="2587668682" sldId="271"/>
            <ac:spMk id="5" creationId="{ED9C4F07-9864-FB03-7394-749017734C7F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8T14:29:44.803" v="3735" actId="14861"/>
          <ac:picMkLst>
            <pc:docMk/>
            <pc:sldMk cId="2587668682" sldId="271"/>
            <ac:picMk id="4" creationId="{E2C8BE39-0C21-6A3E-C3D9-6ED8E4622048}"/>
          </ac:picMkLst>
        </pc:picChg>
      </pc:sldChg>
      <pc:sldChg chg="addSp modSp add mod setBg">
        <pc:chgData name="Umberto Laghi - umberto.laghi@studio.unibo.it" userId="89ce3c57-4fac-44ed-863b-771f148baa83" providerId="ADAL" clId="{828F3658-34D8-40DD-AD79-E080648E05C9}" dt="2023-01-29T10:43:32.864" v="5589"/>
        <pc:sldMkLst>
          <pc:docMk/>
          <pc:sldMk cId="2976209459" sldId="272"/>
        </pc:sldMkLst>
        <pc:spChg chg="mod">
          <ac:chgData name="Umberto Laghi - umberto.laghi@studio.unibo.it" userId="89ce3c57-4fac-44ed-863b-771f148baa83" providerId="ADAL" clId="{828F3658-34D8-40DD-AD79-E080648E05C9}" dt="2023-01-29T10:43:32.864" v="5589"/>
          <ac:spMkLst>
            <pc:docMk/>
            <pc:sldMk cId="2976209459" sldId="272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8T15:03:02.692" v="3890" actId="14100"/>
          <ac:spMkLst>
            <pc:docMk/>
            <pc:sldMk cId="2976209459" sldId="272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8T15:08:08.661" v="3898" actId="1076"/>
          <ac:picMkLst>
            <pc:docMk/>
            <pc:sldMk cId="2976209459" sldId="272"/>
            <ac:picMk id="5" creationId="{559F99D0-DDE4-E5FD-D08C-C6368047A79A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5:08:12.565" v="3900" actId="1076"/>
          <ac:picMkLst>
            <pc:docMk/>
            <pc:sldMk cId="2976209459" sldId="272"/>
            <ac:picMk id="7" creationId="{CDDDDC32-AC8C-341F-5362-58174260A791}"/>
          </ac:picMkLst>
        </pc:picChg>
      </pc:sldChg>
      <pc:sldChg chg="addSp delSp modSp add mod setBg">
        <pc:chgData name="Umberto Laghi - umberto.laghi@studio.unibo.it" userId="89ce3c57-4fac-44ed-863b-771f148baa83" providerId="ADAL" clId="{828F3658-34D8-40DD-AD79-E080648E05C9}" dt="2023-01-28T15:22:27.372" v="4204" actId="1076"/>
        <pc:sldMkLst>
          <pc:docMk/>
          <pc:sldMk cId="1386325230" sldId="273"/>
        </pc:sldMkLst>
        <pc:spChg chg="mod">
          <ac:chgData name="Umberto Laghi - umberto.laghi@studio.unibo.it" userId="89ce3c57-4fac-44ed-863b-771f148baa83" providerId="ADAL" clId="{828F3658-34D8-40DD-AD79-E080648E05C9}" dt="2023-01-28T15:10:12.430" v="4016" actId="20577"/>
          <ac:spMkLst>
            <pc:docMk/>
            <pc:sldMk cId="1386325230" sldId="273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8T15:11:07.047" v="4045" actId="14100"/>
          <ac:spMkLst>
            <pc:docMk/>
            <pc:sldMk cId="1386325230" sldId="273"/>
            <ac:spMk id="3" creationId="{6A9A08E0-26F2-314B-E721-210F86756C02}"/>
          </ac:spMkLst>
        </pc:spChg>
        <pc:picChg chg="add del mod">
          <ac:chgData name="Umberto Laghi - umberto.laghi@studio.unibo.it" userId="89ce3c57-4fac-44ed-863b-771f148baa83" providerId="ADAL" clId="{828F3658-34D8-40DD-AD79-E080648E05C9}" dt="2023-01-28T15:21:34.583" v="4196" actId="478"/>
          <ac:picMkLst>
            <pc:docMk/>
            <pc:sldMk cId="1386325230" sldId="273"/>
            <ac:picMk id="4" creationId="{049D1C8F-4697-E0E3-8AF9-BA4F026D07AA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5:22:27.372" v="4204" actId="1076"/>
          <ac:picMkLst>
            <pc:docMk/>
            <pc:sldMk cId="1386325230" sldId="273"/>
            <ac:picMk id="3074" creationId="{1167F56C-2EA1-9229-FC9D-AA00C3000347}"/>
          </ac:picMkLst>
        </pc:picChg>
      </pc:sldChg>
      <pc:sldChg chg="addSp modSp add mod ord setBg">
        <pc:chgData name="Umberto Laghi - umberto.laghi@studio.unibo.it" userId="89ce3c57-4fac-44ed-863b-771f148baa83" providerId="ADAL" clId="{828F3658-34D8-40DD-AD79-E080648E05C9}" dt="2023-01-28T15:14:43.448" v="4192" actId="1076"/>
        <pc:sldMkLst>
          <pc:docMk/>
          <pc:sldMk cId="925577602" sldId="274"/>
        </pc:sldMkLst>
        <pc:spChg chg="mod">
          <ac:chgData name="Umberto Laghi - umberto.laghi@studio.unibo.it" userId="89ce3c57-4fac-44ed-863b-771f148baa83" providerId="ADAL" clId="{828F3658-34D8-40DD-AD79-E080648E05C9}" dt="2023-01-28T15:11:52.405" v="4053" actId="20577"/>
          <ac:spMkLst>
            <pc:docMk/>
            <pc:sldMk cId="925577602" sldId="274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8T15:13:23.740" v="4181" actId="20577"/>
          <ac:spMkLst>
            <pc:docMk/>
            <pc:sldMk cId="925577602" sldId="274"/>
            <ac:spMk id="3" creationId="{6A9A08E0-26F2-314B-E721-210F86756C02}"/>
          </ac:spMkLst>
        </pc:spChg>
        <pc:picChg chg="add mod modCrop">
          <ac:chgData name="Umberto Laghi - umberto.laghi@studio.unibo.it" userId="89ce3c57-4fac-44ed-863b-771f148baa83" providerId="ADAL" clId="{828F3658-34D8-40DD-AD79-E080648E05C9}" dt="2023-01-28T15:14:43.448" v="4192" actId="1076"/>
          <ac:picMkLst>
            <pc:docMk/>
            <pc:sldMk cId="925577602" sldId="274"/>
            <ac:picMk id="5" creationId="{333A6F3E-990A-9B79-4328-908BDB2B9B13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5:14:40.925" v="4191" actId="1076"/>
          <ac:picMkLst>
            <pc:docMk/>
            <pc:sldMk cId="925577602" sldId="274"/>
            <ac:picMk id="7" creationId="{9180CF3E-FBCF-ADAA-2EE6-3D590F7F1C39}"/>
          </ac:picMkLst>
        </pc:picChg>
      </pc:sldChg>
      <pc:sldChg chg="addSp delSp modSp add del mod ord setBg modClrScheme modAnim chgLayout">
        <pc:chgData name="Umberto Laghi - umberto.laghi@studio.unibo.it" userId="89ce3c57-4fac-44ed-863b-771f148baa83" providerId="ADAL" clId="{828F3658-34D8-40DD-AD79-E080648E05C9}" dt="2023-01-29T17:05:01.374" v="7401" actId="47"/>
        <pc:sldMkLst>
          <pc:docMk/>
          <pc:sldMk cId="3494370248" sldId="275"/>
        </pc:sldMkLst>
        <pc:spChg chg="mod ord">
          <ac:chgData name="Umberto Laghi - umberto.laghi@studio.unibo.it" userId="89ce3c57-4fac-44ed-863b-771f148baa83" providerId="ADAL" clId="{828F3658-34D8-40DD-AD79-E080648E05C9}" dt="2023-01-29T16:18:03.182" v="7217" actId="700"/>
          <ac:spMkLst>
            <pc:docMk/>
            <pc:sldMk cId="3494370248" sldId="275"/>
            <ac:spMk id="2" creationId="{FEA06226-7078-92A8-9375-ABD726F894A6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8:03.182" v="7217" actId="700"/>
          <ac:spMkLst>
            <pc:docMk/>
            <pc:sldMk cId="3494370248" sldId="275"/>
            <ac:spMk id="3" creationId="{6A9A08E0-26F2-314B-E721-210F86756C02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03.007" v="7210" actId="700"/>
          <ac:spMkLst>
            <pc:docMk/>
            <pc:sldMk cId="3494370248" sldId="275"/>
            <ac:spMk id="4" creationId="{17EBA93E-07EC-4842-CC67-231E6E820CEA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15.146" v="7212" actId="700"/>
          <ac:spMkLst>
            <pc:docMk/>
            <pc:sldMk cId="3494370248" sldId="275"/>
            <ac:spMk id="5" creationId="{0FAD63AD-4CE0-39BA-802E-9652DF459688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27.693" v="7214" actId="700"/>
          <ac:spMkLst>
            <pc:docMk/>
            <pc:sldMk cId="3494370248" sldId="275"/>
            <ac:spMk id="6" creationId="{0DF48430-FF9E-F1B2-8720-CB2986772544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58.306" v="7216" actId="700"/>
          <ac:spMkLst>
            <pc:docMk/>
            <pc:sldMk cId="3494370248" sldId="275"/>
            <ac:spMk id="7" creationId="{22E62203-C193-B1D1-9721-74DC1C14D682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58.306" v="7216" actId="700"/>
          <ac:spMkLst>
            <pc:docMk/>
            <pc:sldMk cId="3494370248" sldId="275"/>
            <ac:spMk id="8" creationId="{553CB20D-F39E-DEE7-758B-268D0146F362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58.306" v="7216" actId="700"/>
          <ac:spMkLst>
            <pc:docMk/>
            <pc:sldMk cId="3494370248" sldId="275"/>
            <ac:spMk id="9" creationId="{9C2B1570-3398-C546-5C85-A87765A4E039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58.306" v="7216" actId="700"/>
          <ac:spMkLst>
            <pc:docMk/>
            <pc:sldMk cId="3494370248" sldId="275"/>
            <ac:spMk id="10" creationId="{26559618-D3F5-54F5-FA59-BBF0EA640D3F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58.306" v="7216" actId="700"/>
          <ac:spMkLst>
            <pc:docMk/>
            <pc:sldMk cId="3494370248" sldId="275"/>
            <ac:spMk id="11" creationId="{E89260AF-95E4-43CE-E019-AD8733A910A3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58.306" v="7216" actId="700"/>
          <ac:spMkLst>
            <pc:docMk/>
            <pc:sldMk cId="3494370248" sldId="275"/>
            <ac:spMk id="12" creationId="{CD12C93A-3500-0226-6DC0-C799F21EB603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58.306" v="7216" actId="700"/>
          <ac:spMkLst>
            <pc:docMk/>
            <pc:sldMk cId="3494370248" sldId="275"/>
            <ac:spMk id="13" creationId="{8EE85CC7-35CD-33C4-94F5-9236BF7F237C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58.306" v="7216" actId="700"/>
          <ac:spMkLst>
            <pc:docMk/>
            <pc:sldMk cId="3494370248" sldId="275"/>
            <ac:spMk id="14" creationId="{71F97A68-7444-C04E-ABE7-950B388140C3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7:58.306" v="7216" actId="700"/>
          <ac:spMkLst>
            <pc:docMk/>
            <pc:sldMk cId="3494370248" sldId="275"/>
            <ac:spMk id="15" creationId="{AAC27834-C8EC-9418-F3E8-22532C799D98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8:08.708" v="7218" actId="478"/>
          <ac:spMkLst>
            <pc:docMk/>
            <pc:sldMk cId="3494370248" sldId="275"/>
            <ac:spMk id="16" creationId="{8A0DE284-0BDA-D404-F855-99AD43C46271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8:12.999" v="7220" actId="478"/>
          <ac:spMkLst>
            <pc:docMk/>
            <pc:sldMk cId="3494370248" sldId="275"/>
            <ac:spMk id="17" creationId="{1E30F80C-6C7F-D138-3959-8E4D0431E659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18:16.405" v="7221" actId="478"/>
          <ac:spMkLst>
            <pc:docMk/>
            <pc:sldMk cId="3494370248" sldId="275"/>
            <ac:spMk id="18" creationId="{47B98201-7E9C-1906-6457-4CFBB2679B1E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26:57.580" v="7222" actId="478"/>
          <ac:spMkLst>
            <pc:docMk/>
            <pc:sldMk cId="3494370248" sldId="275"/>
            <ac:spMk id="19" creationId="{571A7401-46DE-5A2A-1EE0-6663F1512496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26:57.580" v="7222" actId="478"/>
          <ac:spMkLst>
            <pc:docMk/>
            <pc:sldMk cId="3494370248" sldId="275"/>
            <ac:spMk id="20" creationId="{E3E312AD-288F-DF34-B615-04F268D36963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6:26:57.580" v="7222" actId="478"/>
          <ac:spMkLst>
            <pc:docMk/>
            <pc:sldMk cId="3494370248" sldId="275"/>
            <ac:spMk id="21" creationId="{F54AEECD-EC21-F984-64DF-C9CC014F782A}"/>
          </ac:spMkLst>
        </pc:spChg>
        <pc:spChg chg="add del mod">
          <ac:chgData name="Umberto Laghi - umberto.laghi@studio.unibo.it" userId="89ce3c57-4fac-44ed-863b-771f148baa83" providerId="ADAL" clId="{828F3658-34D8-40DD-AD79-E080648E05C9}" dt="2023-01-29T16:46:30.596" v="7342" actId="478"/>
          <ac:spMkLst>
            <pc:docMk/>
            <pc:sldMk cId="3494370248" sldId="275"/>
            <ac:spMk id="23" creationId="{11D77255-C3CC-48B7-B9BF-63C52FEFC29F}"/>
          </ac:spMkLst>
        </pc:spChg>
        <pc:spChg chg="add del mod">
          <ac:chgData name="Umberto Laghi - umberto.laghi@studio.unibo.it" userId="89ce3c57-4fac-44ed-863b-771f148baa83" providerId="ADAL" clId="{828F3658-34D8-40DD-AD79-E080648E05C9}" dt="2023-01-29T16:46:30.596" v="7342" actId="478"/>
          <ac:spMkLst>
            <pc:docMk/>
            <pc:sldMk cId="3494370248" sldId="275"/>
            <ac:spMk id="24" creationId="{3AFD23CA-CBDF-F6DC-6BB9-A8F73C7F2C2D}"/>
          </ac:spMkLst>
        </pc:spChg>
        <pc:spChg chg="add del mod">
          <ac:chgData name="Umberto Laghi - umberto.laghi@studio.unibo.it" userId="89ce3c57-4fac-44ed-863b-771f148baa83" providerId="ADAL" clId="{828F3658-34D8-40DD-AD79-E080648E05C9}" dt="2023-01-29T16:46:30.596" v="7342" actId="478"/>
          <ac:spMkLst>
            <pc:docMk/>
            <pc:sldMk cId="3494370248" sldId="275"/>
            <ac:spMk id="25" creationId="{8ABB4F57-5C44-1498-732B-34C850A472DF}"/>
          </ac:spMkLst>
        </pc:spChg>
        <pc:spChg chg="add del mod">
          <ac:chgData name="Umberto Laghi - umberto.laghi@studio.unibo.it" userId="89ce3c57-4fac-44ed-863b-771f148baa83" providerId="ADAL" clId="{828F3658-34D8-40DD-AD79-E080648E05C9}" dt="2023-01-29T16:46:30.596" v="7342" actId="478"/>
          <ac:spMkLst>
            <pc:docMk/>
            <pc:sldMk cId="3494370248" sldId="275"/>
            <ac:spMk id="26" creationId="{0805C0FE-CF94-06A7-D10C-E746BD1005AD}"/>
          </ac:spMkLst>
        </pc:spChg>
        <pc:spChg chg="add del mod">
          <ac:chgData name="Umberto Laghi - umberto.laghi@studio.unibo.it" userId="89ce3c57-4fac-44ed-863b-771f148baa83" providerId="ADAL" clId="{828F3658-34D8-40DD-AD79-E080648E05C9}" dt="2023-01-29T16:46:30.596" v="7342" actId="478"/>
          <ac:spMkLst>
            <pc:docMk/>
            <pc:sldMk cId="3494370248" sldId="275"/>
            <ac:spMk id="27" creationId="{FBDDAB71-65A5-243B-E78C-D13DC403A618}"/>
          </ac:spMkLst>
        </pc:spChg>
        <pc:spChg chg="add del mod">
          <ac:chgData name="Umberto Laghi - umberto.laghi@studio.unibo.it" userId="89ce3c57-4fac-44ed-863b-771f148baa83" providerId="ADAL" clId="{828F3658-34D8-40DD-AD79-E080648E05C9}" dt="2023-01-29T16:46:30.596" v="7342" actId="478"/>
          <ac:spMkLst>
            <pc:docMk/>
            <pc:sldMk cId="3494370248" sldId="275"/>
            <ac:spMk id="28" creationId="{B75017F4-12E7-7740-495D-907EEA19E380}"/>
          </ac:spMkLst>
        </pc:spChg>
        <pc:spChg chg="add del mod">
          <ac:chgData name="Umberto Laghi - umberto.laghi@studio.unibo.it" userId="89ce3c57-4fac-44ed-863b-771f148baa83" providerId="ADAL" clId="{828F3658-34D8-40DD-AD79-E080648E05C9}" dt="2023-01-29T16:46:30.596" v="7342" actId="478"/>
          <ac:spMkLst>
            <pc:docMk/>
            <pc:sldMk cId="3494370248" sldId="275"/>
            <ac:spMk id="37" creationId="{A95B74FF-3E2A-9CC5-C1EE-1095FB24DBD8}"/>
          </ac:spMkLst>
        </pc:spChg>
        <pc:picChg chg="add del mod">
          <ac:chgData name="Umberto Laghi - umberto.laghi@studio.unibo.it" userId="89ce3c57-4fac-44ed-863b-771f148baa83" providerId="ADAL" clId="{828F3658-34D8-40DD-AD79-E080648E05C9}" dt="2023-01-29T16:34:23.834" v="7226" actId="478"/>
          <ac:picMkLst>
            <pc:docMk/>
            <pc:sldMk cId="3494370248" sldId="275"/>
            <ac:picMk id="22" creationId="{294391D8-8423-48EF-BFF4-36D26AAFA21B}"/>
          </ac:picMkLst>
        </pc:picChg>
        <pc:picChg chg="add del mod">
          <ac:chgData name="Umberto Laghi - umberto.laghi@studio.unibo.it" userId="89ce3c57-4fac-44ed-863b-771f148baa83" providerId="ADAL" clId="{828F3658-34D8-40DD-AD79-E080648E05C9}" dt="2023-01-29T16:46:30.596" v="7342" actId="478"/>
          <ac:picMkLst>
            <pc:docMk/>
            <pc:sldMk cId="3494370248" sldId="275"/>
            <ac:picMk id="8194" creationId="{929E6AAE-0AD5-412B-DD24-945DF2938056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9T16:47:40.633" v="7352" actId="1076"/>
          <ac:picMkLst>
            <pc:docMk/>
            <pc:sldMk cId="3494370248" sldId="275"/>
            <ac:picMk id="8196" creationId="{BBEF2F56-9246-6503-3B17-C0E63381B6B9}"/>
          </ac:picMkLst>
        </pc:picChg>
        <pc:cxnChg chg="add del mod">
          <ac:chgData name="Umberto Laghi - umberto.laghi@studio.unibo.it" userId="89ce3c57-4fac-44ed-863b-771f148baa83" providerId="ADAL" clId="{828F3658-34D8-40DD-AD79-E080648E05C9}" dt="2023-01-29T16:46:30.596" v="7342" actId="478"/>
          <ac:cxnSpMkLst>
            <pc:docMk/>
            <pc:sldMk cId="3494370248" sldId="275"/>
            <ac:cxnSpMk id="30" creationId="{F76909B9-902A-892C-3576-4EE38AFD8966}"/>
          </ac:cxnSpMkLst>
        </pc:cxnChg>
        <pc:cxnChg chg="add del mod">
          <ac:chgData name="Umberto Laghi - umberto.laghi@studio.unibo.it" userId="89ce3c57-4fac-44ed-863b-771f148baa83" providerId="ADAL" clId="{828F3658-34D8-40DD-AD79-E080648E05C9}" dt="2023-01-29T16:46:30.596" v="7342" actId="478"/>
          <ac:cxnSpMkLst>
            <pc:docMk/>
            <pc:sldMk cId="3494370248" sldId="275"/>
            <ac:cxnSpMk id="31" creationId="{15D8B11B-4383-8EA1-5B70-ACB770584175}"/>
          </ac:cxnSpMkLst>
        </pc:cxnChg>
        <pc:cxnChg chg="add del mod">
          <ac:chgData name="Umberto Laghi - umberto.laghi@studio.unibo.it" userId="89ce3c57-4fac-44ed-863b-771f148baa83" providerId="ADAL" clId="{828F3658-34D8-40DD-AD79-E080648E05C9}" dt="2023-01-29T16:46:30.596" v="7342" actId="478"/>
          <ac:cxnSpMkLst>
            <pc:docMk/>
            <pc:sldMk cId="3494370248" sldId="275"/>
            <ac:cxnSpMk id="34" creationId="{FFEE14C0-7BA0-D4EC-AB64-BB22241CBDC9}"/>
          </ac:cxnSpMkLst>
        </pc:cxnChg>
      </pc:sldChg>
      <pc:sldChg chg="addSp delSp modSp add mod setBg">
        <pc:chgData name="Umberto Laghi - umberto.laghi@studio.unibo.it" userId="89ce3c57-4fac-44ed-863b-771f148baa83" providerId="ADAL" clId="{828F3658-34D8-40DD-AD79-E080648E05C9}" dt="2023-01-28T15:43:54.700" v="4446" actId="1076"/>
        <pc:sldMkLst>
          <pc:docMk/>
          <pc:sldMk cId="3536816604" sldId="276"/>
        </pc:sldMkLst>
        <pc:spChg chg="mod">
          <ac:chgData name="Umberto Laghi - umberto.laghi@studio.unibo.it" userId="89ce3c57-4fac-44ed-863b-771f148baa83" providerId="ADAL" clId="{828F3658-34D8-40DD-AD79-E080648E05C9}" dt="2023-01-28T15:24:31.060" v="4256" actId="20577"/>
          <ac:spMkLst>
            <pc:docMk/>
            <pc:sldMk cId="3536816604" sldId="276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8T15:35:03.904" v="4394" actId="14100"/>
          <ac:spMkLst>
            <pc:docMk/>
            <pc:sldMk cId="3536816604" sldId="276"/>
            <ac:spMk id="3" creationId="{6A9A08E0-26F2-314B-E721-210F86756C02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5:43:54.700" v="4446" actId="1076"/>
          <ac:spMkLst>
            <pc:docMk/>
            <pc:sldMk cId="3536816604" sldId="276"/>
            <ac:spMk id="4" creationId="{C6D1EEA9-ACF8-C282-0529-06B92EF39EEF}"/>
          </ac:spMkLst>
        </pc:spChg>
        <pc:spChg chg="add mod">
          <ac:chgData name="Umberto Laghi - umberto.laghi@studio.unibo.it" userId="89ce3c57-4fac-44ed-863b-771f148baa83" providerId="ADAL" clId="{828F3658-34D8-40DD-AD79-E080648E05C9}" dt="2023-01-28T15:43:49.493" v="4445" actId="1076"/>
          <ac:spMkLst>
            <pc:docMk/>
            <pc:sldMk cId="3536816604" sldId="276"/>
            <ac:spMk id="5" creationId="{B285F752-C272-41E2-2C7B-1F63BD0BF3BD}"/>
          </ac:spMkLst>
        </pc:spChg>
        <pc:picChg chg="add del mod">
          <ac:chgData name="Umberto Laghi - umberto.laghi@studio.unibo.it" userId="89ce3c57-4fac-44ed-863b-771f148baa83" providerId="ADAL" clId="{828F3658-34D8-40DD-AD79-E080648E05C9}" dt="2023-01-28T15:35:23.187" v="4397" actId="478"/>
          <ac:picMkLst>
            <pc:docMk/>
            <pc:sldMk cId="3536816604" sldId="276"/>
            <ac:picMk id="5122" creationId="{3727EDAE-19E3-16D5-FAAE-D58CBD4E2C79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5:35:57.647" v="4403" actId="1076"/>
          <ac:picMkLst>
            <pc:docMk/>
            <pc:sldMk cId="3536816604" sldId="276"/>
            <ac:picMk id="5124" creationId="{C2B49FAE-D68B-E1C6-A412-6809CB97350A}"/>
          </ac:picMkLst>
        </pc:picChg>
        <pc:picChg chg="add del">
          <ac:chgData name="Umberto Laghi - umberto.laghi@studio.unibo.it" userId="89ce3c57-4fac-44ed-863b-771f148baa83" providerId="ADAL" clId="{828F3658-34D8-40DD-AD79-E080648E05C9}" dt="2023-01-28T15:42:50.941" v="4429"/>
          <ac:picMkLst>
            <pc:docMk/>
            <pc:sldMk cId="3536816604" sldId="276"/>
            <ac:picMk id="5126" creationId="{1308E782-AC48-E6BC-0039-8AB52EEFFA64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8T15:43:49.493" v="4445" actId="1076"/>
          <ac:picMkLst>
            <pc:docMk/>
            <pc:sldMk cId="3536816604" sldId="276"/>
            <ac:picMk id="5128" creationId="{817D4946-1A93-4804-C7B0-EBD6F72FB8CD}"/>
          </ac:picMkLst>
        </pc:picChg>
      </pc:sldChg>
      <pc:sldChg chg="addSp modSp add mod ord setBg">
        <pc:chgData name="Umberto Laghi - umberto.laghi@studio.unibo.it" userId="89ce3c57-4fac-44ed-863b-771f148baa83" providerId="ADAL" clId="{828F3658-34D8-40DD-AD79-E080648E05C9}" dt="2023-01-29T15:58:58.891" v="7208" actId="1076"/>
        <pc:sldMkLst>
          <pc:docMk/>
          <pc:sldMk cId="502348363" sldId="277"/>
        </pc:sldMkLst>
        <pc:spChg chg="mod">
          <ac:chgData name="Umberto Laghi - umberto.laghi@studio.unibo.it" userId="89ce3c57-4fac-44ed-863b-771f148baa83" providerId="ADAL" clId="{828F3658-34D8-40DD-AD79-E080648E05C9}" dt="2023-01-29T15:58:13.640" v="7204" actId="20577"/>
          <ac:spMkLst>
            <pc:docMk/>
            <pc:sldMk cId="502348363" sldId="277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9T15:48:42.726" v="7192" actId="14100"/>
          <ac:spMkLst>
            <pc:docMk/>
            <pc:sldMk cId="502348363" sldId="277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5:58:16.367" v="7205" actId="1076"/>
          <ac:picMkLst>
            <pc:docMk/>
            <pc:sldMk cId="502348363" sldId="277"/>
            <ac:picMk id="4" creationId="{7C1B4D4D-BB3A-DD81-380F-8248B2344C51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9T15:58:58.891" v="7208" actId="1076"/>
          <ac:picMkLst>
            <pc:docMk/>
            <pc:sldMk cId="502348363" sldId="277"/>
            <ac:picMk id="5" creationId="{F2648998-FD26-7338-7972-D30197BF5654}"/>
          </ac:picMkLst>
        </pc:picChg>
      </pc:sldChg>
      <pc:sldChg chg="addSp modSp add mod setBg">
        <pc:chgData name="Umberto Laghi - umberto.laghi@studio.unibo.it" userId="89ce3c57-4fac-44ed-863b-771f148baa83" providerId="ADAL" clId="{828F3658-34D8-40DD-AD79-E080648E05C9}" dt="2023-01-29T10:51:56.669" v="5605" actId="20577"/>
        <pc:sldMkLst>
          <pc:docMk/>
          <pc:sldMk cId="3578008465" sldId="278"/>
        </pc:sldMkLst>
        <pc:spChg chg="mod">
          <ac:chgData name="Umberto Laghi - umberto.laghi@studio.unibo.it" userId="89ce3c57-4fac-44ed-863b-771f148baa83" providerId="ADAL" clId="{828F3658-34D8-40DD-AD79-E080648E05C9}" dt="2023-01-28T15:44:27.135" v="4457" actId="20577"/>
          <ac:spMkLst>
            <pc:docMk/>
            <pc:sldMk cId="3578008465" sldId="278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9T10:51:56.669" v="5605" actId="20577"/>
          <ac:spMkLst>
            <pc:docMk/>
            <pc:sldMk cId="3578008465" sldId="278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8T16:03:15.501" v="4678" actId="1076"/>
          <ac:picMkLst>
            <pc:docMk/>
            <pc:sldMk cId="3578008465" sldId="278"/>
            <ac:picMk id="4" creationId="{A6601CA6-DCC9-0E71-F76B-60607B91091B}"/>
          </ac:picMkLst>
        </pc:picChg>
      </pc:sldChg>
      <pc:sldChg chg="addSp modSp add mod setBg">
        <pc:chgData name="Umberto Laghi - umberto.laghi@studio.unibo.it" userId="89ce3c57-4fac-44ed-863b-771f148baa83" providerId="ADAL" clId="{828F3658-34D8-40DD-AD79-E080648E05C9}" dt="2023-01-29T10:00:43.926" v="5027" actId="1076"/>
        <pc:sldMkLst>
          <pc:docMk/>
          <pc:sldMk cId="1720892128" sldId="279"/>
        </pc:sldMkLst>
        <pc:spChg chg="mod">
          <ac:chgData name="Umberto Laghi - umberto.laghi@studio.unibo.it" userId="89ce3c57-4fac-44ed-863b-771f148baa83" providerId="ADAL" clId="{828F3658-34D8-40DD-AD79-E080648E05C9}" dt="2023-01-28T16:17:21.871" v="4892"/>
          <ac:spMkLst>
            <pc:docMk/>
            <pc:sldMk cId="1720892128" sldId="279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9T09:54:51.490" v="5000" actId="14100"/>
          <ac:spMkLst>
            <pc:docMk/>
            <pc:sldMk cId="1720892128" sldId="279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0:00:43.926" v="5027" actId="1076"/>
          <ac:picMkLst>
            <pc:docMk/>
            <pc:sldMk cId="1720892128" sldId="279"/>
            <ac:picMk id="5" creationId="{F0DDC7B5-0538-747F-8ECA-036E6FC0D979}"/>
          </ac:picMkLst>
        </pc:picChg>
        <pc:picChg chg="add mod modCrop">
          <ac:chgData name="Umberto Laghi - umberto.laghi@studio.unibo.it" userId="89ce3c57-4fac-44ed-863b-771f148baa83" providerId="ADAL" clId="{828F3658-34D8-40DD-AD79-E080648E05C9}" dt="2023-01-29T10:00:41.384" v="5026" actId="1076"/>
          <ac:picMkLst>
            <pc:docMk/>
            <pc:sldMk cId="1720892128" sldId="279"/>
            <ac:picMk id="6" creationId="{C536AEF7-0A14-D56C-A280-16C1C98A6C6E}"/>
          </ac:picMkLst>
        </pc:picChg>
      </pc:sldChg>
      <pc:sldChg chg="addSp modSp add mod setBg">
        <pc:chgData name="Umberto Laghi - umberto.laghi@studio.unibo.it" userId="89ce3c57-4fac-44ed-863b-771f148baa83" providerId="ADAL" clId="{828F3658-34D8-40DD-AD79-E080648E05C9}" dt="2023-01-29T10:54:16.216" v="5640" actId="14100"/>
        <pc:sldMkLst>
          <pc:docMk/>
          <pc:sldMk cId="2220903534" sldId="280"/>
        </pc:sldMkLst>
        <pc:spChg chg="mod">
          <ac:chgData name="Umberto Laghi - umberto.laghi@studio.unibo.it" userId="89ce3c57-4fac-44ed-863b-771f148baa83" providerId="ADAL" clId="{828F3658-34D8-40DD-AD79-E080648E05C9}" dt="2023-01-29T10:02:21.861" v="5042" actId="20577"/>
          <ac:spMkLst>
            <pc:docMk/>
            <pc:sldMk cId="2220903534" sldId="280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9T10:54:16.216" v="5640" actId="14100"/>
          <ac:spMkLst>
            <pc:docMk/>
            <pc:sldMk cId="2220903534" sldId="280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0:18:35.510" v="5561" actId="1076"/>
          <ac:picMkLst>
            <pc:docMk/>
            <pc:sldMk cId="2220903534" sldId="280"/>
            <ac:picMk id="5" creationId="{7FDF60C3-9418-C933-790D-7EC40C6ED885}"/>
          </ac:picMkLst>
        </pc:picChg>
      </pc:sldChg>
      <pc:sldChg chg="addSp modSp add mod setBg">
        <pc:chgData name="Umberto Laghi - umberto.laghi@studio.unibo.it" userId="89ce3c57-4fac-44ed-863b-771f148baa83" providerId="ADAL" clId="{828F3658-34D8-40DD-AD79-E080648E05C9}" dt="2023-01-29T11:24:13.378" v="5996" actId="20577"/>
        <pc:sldMkLst>
          <pc:docMk/>
          <pc:sldMk cId="2076569801" sldId="281"/>
        </pc:sldMkLst>
        <pc:spChg chg="mod">
          <ac:chgData name="Umberto Laghi - umberto.laghi@studio.unibo.it" userId="89ce3c57-4fac-44ed-863b-771f148baa83" providerId="ADAL" clId="{828F3658-34D8-40DD-AD79-E080648E05C9}" dt="2023-01-29T11:17:35.802" v="5664" actId="20577"/>
          <ac:spMkLst>
            <pc:docMk/>
            <pc:sldMk cId="2076569801" sldId="281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9T11:24:13.378" v="5996" actId="20577"/>
          <ac:spMkLst>
            <pc:docMk/>
            <pc:sldMk cId="2076569801" sldId="281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1:22:20.543" v="5902" actId="1076"/>
          <ac:picMkLst>
            <pc:docMk/>
            <pc:sldMk cId="2076569801" sldId="281"/>
            <ac:picMk id="4" creationId="{BB4A7AD8-A225-9E3B-A2CE-6848AC40FDD8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9T11:22:23.750" v="5903" actId="1076"/>
          <ac:picMkLst>
            <pc:docMk/>
            <pc:sldMk cId="2076569801" sldId="281"/>
            <ac:picMk id="5" creationId="{B9C3E5E3-603D-3451-5942-078A6052E405}"/>
          </ac:picMkLst>
        </pc:picChg>
      </pc:sldChg>
      <pc:sldChg chg="addSp delSp modSp add mod setBg">
        <pc:chgData name="Umberto Laghi - umberto.laghi@studio.unibo.it" userId="89ce3c57-4fac-44ed-863b-771f148baa83" providerId="ADAL" clId="{828F3658-34D8-40DD-AD79-E080648E05C9}" dt="2023-01-29T11:23:43.533" v="5954" actId="1076"/>
        <pc:sldMkLst>
          <pc:docMk/>
          <pc:sldMk cId="3023591468" sldId="282"/>
        </pc:sldMkLst>
        <pc:spChg chg="mod">
          <ac:chgData name="Umberto Laghi - umberto.laghi@studio.unibo.it" userId="89ce3c57-4fac-44ed-863b-771f148baa83" providerId="ADAL" clId="{828F3658-34D8-40DD-AD79-E080648E05C9}" dt="2023-01-29T11:23:01.562" v="5949"/>
          <ac:spMkLst>
            <pc:docMk/>
            <pc:sldMk cId="3023591468" sldId="282"/>
            <ac:spMk id="2" creationId="{FEA06226-7078-92A8-9375-ABD726F894A6}"/>
          </ac:spMkLst>
        </pc:spChg>
        <pc:spChg chg="del">
          <ac:chgData name="Umberto Laghi - umberto.laghi@studio.unibo.it" userId="89ce3c57-4fac-44ed-863b-771f148baa83" providerId="ADAL" clId="{828F3658-34D8-40DD-AD79-E080648E05C9}" dt="2023-01-29T11:23:24.854" v="5950" actId="478"/>
          <ac:spMkLst>
            <pc:docMk/>
            <pc:sldMk cId="3023591468" sldId="282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1:23:43.533" v="5954" actId="1076"/>
          <ac:picMkLst>
            <pc:docMk/>
            <pc:sldMk cId="3023591468" sldId="282"/>
            <ac:picMk id="4" creationId="{E66CE613-6B00-64AB-F65B-90DF0CAA80D4}"/>
          </ac:picMkLst>
        </pc:picChg>
      </pc:sldChg>
      <pc:sldChg chg="addSp modSp add mod setBg">
        <pc:chgData name="Umberto Laghi - umberto.laghi@studio.unibo.it" userId="89ce3c57-4fac-44ed-863b-771f148baa83" providerId="ADAL" clId="{828F3658-34D8-40DD-AD79-E080648E05C9}" dt="2023-01-29T11:33:18.450" v="6235" actId="1076"/>
        <pc:sldMkLst>
          <pc:docMk/>
          <pc:sldMk cId="28941406" sldId="283"/>
        </pc:sldMkLst>
        <pc:spChg chg="mod">
          <ac:chgData name="Umberto Laghi - umberto.laghi@studio.unibo.it" userId="89ce3c57-4fac-44ed-863b-771f148baa83" providerId="ADAL" clId="{828F3658-34D8-40DD-AD79-E080648E05C9}" dt="2023-01-29T11:24:48.688" v="6027" actId="20577"/>
          <ac:spMkLst>
            <pc:docMk/>
            <pc:sldMk cId="28941406" sldId="283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9T11:33:12.729" v="6231" actId="14100"/>
          <ac:spMkLst>
            <pc:docMk/>
            <pc:sldMk cId="28941406" sldId="283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1:33:16.738" v="6234" actId="1076"/>
          <ac:picMkLst>
            <pc:docMk/>
            <pc:sldMk cId="28941406" sldId="283"/>
            <ac:picMk id="4" creationId="{B1EF9129-6CF1-0EDC-83FC-24C0CD32449F}"/>
          </ac:picMkLst>
        </pc:picChg>
        <pc:picChg chg="add mod modCrop">
          <ac:chgData name="Umberto Laghi - umberto.laghi@studio.unibo.it" userId="89ce3c57-4fac-44ed-863b-771f148baa83" providerId="ADAL" clId="{828F3658-34D8-40DD-AD79-E080648E05C9}" dt="2023-01-29T11:33:18.450" v="6235" actId="1076"/>
          <ac:picMkLst>
            <pc:docMk/>
            <pc:sldMk cId="28941406" sldId="283"/>
            <ac:picMk id="5" creationId="{5F5FA19D-4C96-803F-C578-620A9A39F83D}"/>
          </ac:picMkLst>
        </pc:picChg>
      </pc:sldChg>
      <pc:sldChg chg="addSp modSp add mod setBg">
        <pc:chgData name="Umberto Laghi - umberto.laghi@studio.unibo.it" userId="89ce3c57-4fac-44ed-863b-771f148baa83" providerId="ADAL" clId="{828F3658-34D8-40DD-AD79-E080648E05C9}" dt="2023-01-29T15:31:26.899" v="6804" actId="14100"/>
        <pc:sldMkLst>
          <pc:docMk/>
          <pc:sldMk cId="4044484988" sldId="284"/>
        </pc:sldMkLst>
        <pc:spChg chg="mod">
          <ac:chgData name="Umberto Laghi - umberto.laghi@studio.unibo.it" userId="89ce3c57-4fac-44ed-863b-771f148baa83" providerId="ADAL" clId="{828F3658-34D8-40DD-AD79-E080648E05C9}" dt="2023-01-29T11:33:52.650" v="6252" actId="20577"/>
          <ac:spMkLst>
            <pc:docMk/>
            <pc:sldMk cId="4044484988" sldId="284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9T15:31:26.899" v="6804" actId="14100"/>
          <ac:spMkLst>
            <pc:docMk/>
            <pc:sldMk cId="4044484988" sldId="284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5:26:19.674" v="6603" actId="1076"/>
          <ac:picMkLst>
            <pc:docMk/>
            <pc:sldMk cId="4044484988" sldId="284"/>
            <ac:picMk id="4" creationId="{50550285-CFFB-3B39-883A-655D8CC6E8E4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9T15:26:36.203" v="6605" actId="1076"/>
          <ac:picMkLst>
            <pc:docMk/>
            <pc:sldMk cId="4044484988" sldId="284"/>
            <ac:picMk id="5" creationId="{849DB61D-1DE4-6040-0CBF-661C9BAD825E}"/>
          </ac:picMkLst>
        </pc:picChg>
      </pc:sldChg>
      <pc:sldChg chg="addSp modSp add mod setBg">
        <pc:chgData name="Umberto Laghi - umberto.laghi@studio.unibo.it" userId="89ce3c57-4fac-44ed-863b-771f148baa83" providerId="ADAL" clId="{828F3658-34D8-40DD-AD79-E080648E05C9}" dt="2023-01-29T15:31:39.868" v="6840" actId="20577"/>
        <pc:sldMkLst>
          <pc:docMk/>
          <pc:sldMk cId="815796250" sldId="285"/>
        </pc:sldMkLst>
        <pc:spChg chg="mod">
          <ac:chgData name="Umberto Laghi - umberto.laghi@studio.unibo.it" userId="89ce3c57-4fac-44ed-863b-771f148baa83" providerId="ADAL" clId="{828F3658-34D8-40DD-AD79-E080648E05C9}" dt="2023-01-29T11:34:09.193" v="6271" actId="5793"/>
          <ac:spMkLst>
            <pc:docMk/>
            <pc:sldMk cId="815796250" sldId="285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9T15:31:39.868" v="6840" actId="20577"/>
          <ac:spMkLst>
            <pc:docMk/>
            <pc:sldMk cId="815796250" sldId="285"/>
            <ac:spMk id="3" creationId="{6A9A08E0-26F2-314B-E721-210F86756C02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5:29:06.615" v="6706" actId="1076"/>
          <ac:picMkLst>
            <pc:docMk/>
            <pc:sldMk cId="815796250" sldId="285"/>
            <ac:picMk id="4" creationId="{3682D004-18CC-61C5-D9F7-FD02AA8B1FC1}"/>
          </ac:picMkLst>
        </pc:picChg>
        <pc:picChg chg="add mod modCrop">
          <ac:chgData name="Umberto Laghi - umberto.laghi@studio.unibo.it" userId="89ce3c57-4fac-44ed-863b-771f148baa83" providerId="ADAL" clId="{828F3658-34D8-40DD-AD79-E080648E05C9}" dt="2023-01-29T15:29:07.815" v="6707" actId="1076"/>
          <ac:picMkLst>
            <pc:docMk/>
            <pc:sldMk cId="815796250" sldId="285"/>
            <ac:picMk id="5" creationId="{1C7C2511-B7BC-4B2A-3D89-EC5A1D35242F}"/>
          </ac:picMkLst>
        </pc:picChg>
      </pc:sldChg>
      <pc:sldChg chg="modSp add mod setBg">
        <pc:chgData name="Umberto Laghi - umberto.laghi@studio.unibo.it" userId="89ce3c57-4fac-44ed-863b-771f148baa83" providerId="ADAL" clId="{828F3658-34D8-40DD-AD79-E080648E05C9}" dt="2023-01-29T15:39:25.589" v="6964" actId="20577"/>
        <pc:sldMkLst>
          <pc:docMk/>
          <pc:sldMk cId="3152271157" sldId="286"/>
        </pc:sldMkLst>
        <pc:spChg chg="mod">
          <ac:chgData name="Umberto Laghi - umberto.laghi@studio.unibo.it" userId="89ce3c57-4fac-44ed-863b-771f148baa83" providerId="ADAL" clId="{828F3658-34D8-40DD-AD79-E080648E05C9}" dt="2023-01-29T11:34:30.177" v="6303"/>
          <ac:spMkLst>
            <pc:docMk/>
            <pc:sldMk cId="3152271157" sldId="286"/>
            <ac:spMk id="2" creationId="{FEA06226-7078-92A8-9375-ABD726F894A6}"/>
          </ac:spMkLst>
        </pc:spChg>
        <pc:spChg chg="mod">
          <ac:chgData name="Umberto Laghi - umberto.laghi@studio.unibo.it" userId="89ce3c57-4fac-44ed-863b-771f148baa83" providerId="ADAL" clId="{828F3658-34D8-40DD-AD79-E080648E05C9}" dt="2023-01-29T15:39:25.589" v="6964" actId="20577"/>
          <ac:spMkLst>
            <pc:docMk/>
            <pc:sldMk cId="3152271157" sldId="286"/>
            <ac:spMk id="3" creationId="{6A9A08E0-26F2-314B-E721-210F86756C02}"/>
          </ac:spMkLst>
        </pc:spChg>
      </pc:sldChg>
      <pc:sldChg chg="addSp delSp modSp add mod setBg">
        <pc:chgData name="Umberto Laghi - umberto.laghi@studio.unibo.it" userId="89ce3c57-4fac-44ed-863b-771f148baa83" providerId="ADAL" clId="{828F3658-34D8-40DD-AD79-E080648E05C9}" dt="2023-01-29T11:46:20.014" v="6472" actId="13243"/>
        <pc:sldMkLst>
          <pc:docMk/>
          <pc:sldMk cId="909464709" sldId="287"/>
        </pc:sldMkLst>
        <pc:spChg chg="mod">
          <ac:chgData name="Umberto Laghi - umberto.laghi@studio.unibo.it" userId="89ce3c57-4fac-44ed-863b-771f148baa83" providerId="ADAL" clId="{828F3658-34D8-40DD-AD79-E080648E05C9}" dt="2023-01-29T11:36:53.359" v="6383" actId="20577"/>
          <ac:spMkLst>
            <pc:docMk/>
            <pc:sldMk cId="909464709" sldId="287"/>
            <ac:spMk id="2" creationId="{FEA06226-7078-92A8-9375-ABD726F894A6}"/>
          </ac:spMkLst>
        </pc:spChg>
        <pc:spChg chg="del mod">
          <ac:chgData name="Umberto Laghi - umberto.laghi@studio.unibo.it" userId="89ce3c57-4fac-44ed-863b-771f148baa83" providerId="ADAL" clId="{828F3658-34D8-40DD-AD79-E080648E05C9}" dt="2023-01-29T11:42:21.145" v="6443"/>
          <ac:spMkLst>
            <pc:docMk/>
            <pc:sldMk cId="909464709" sldId="287"/>
            <ac:spMk id="3" creationId="{6A9A08E0-26F2-314B-E721-210F86756C02}"/>
          </ac:spMkLst>
        </pc:spChg>
        <pc:graphicFrameChg chg="add mod modGraphic">
          <ac:chgData name="Umberto Laghi - umberto.laghi@studio.unibo.it" userId="89ce3c57-4fac-44ed-863b-771f148baa83" providerId="ADAL" clId="{828F3658-34D8-40DD-AD79-E080648E05C9}" dt="2023-01-29T11:46:20.014" v="6472" actId="13243"/>
          <ac:graphicFrameMkLst>
            <pc:docMk/>
            <pc:sldMk cId="909464709" sldId="287"/>
            <ac:graphicFrameMk id="4" creationId="{0D4E24E3-667F-3FAC-D524-1AAAA43244D2}"/>
          </ac:graphicFrameMkLst>
        </pc:graphicFrameChg>
      </pc:sldChg>
      <pc:sldChg chg="addSp delSp modSp add mod ord setBg">
        <pc:chgData name="Umberto Laghi - umberto.laghi@studio.unibo.it" userId="89ce3c57-4fac-44ed-863b-771f148baa83" providerId="ADAL" clId="{828F3658-34D8-40DD-AD79-E080648E05C9}" dt="2023-01-29T11:41:48.584" v="6441" actId="14734"/>
        <pc:sldMkLst>
          <pc:docMk/>
          <pc:sldMk cId="2355007272" sldId="288"/>
        </pc:sldMkLst>
        <pc:spChg chg="mod">
          <ac:chgData name="Umberto Laghi - umberto.laghi@studio.unibo.it" userId="89ce3c57-4fac-44ed-863b-771f148baa83" providerId="ADAL" clId="{828F3658-34D8-40DD-AD79-E080648E05C9}" dt="2023-01-29T11:38:53.290" v="6419" actId="20577"/>
          <ac:spMkLst>
            <pc:docMk/>
            <pc:sldMk cId="2355007272" sldId="288"/>
            <ac:spMk id="2" creationId="{FEA06226-7078-92A8-9375-ABD726F894A6}"/>
          </ac:spMkLst>
        </pc:spChg>
        <pc:spChg chg="del mod">
          <ac:chgData name="Umberto Laghi - umberto.laghi@studio.unibo.it" userId="89ce3c57-4fac-44ed-863b-771f148baa83" providerId="ADAL" clId="{828F3658-34D8-40DD-AD79-E080648E05C9}" dt="2023-01-29T11:38:35.755" v="6411"/>
          <ac:spMkLst>
            <pc:docMk/>
            <pc:sldMk cId="2355007272" sldId="288"/>
            <ac:spMk id="3" creationId="{6A9A08E0-26F2-314B-E721-210F86756C02}"/>
          </ac:spMkLst>
        </pc:spChg>
        <pc:graphicFrameChg chg="add mod modGraphic">
          <ac:chgData name="Umberto Laghi - umberto.laghi@studio.unibo.it" userId="89ce3c57-4fac-44ed-863b-771f148baa83" providerId="ADAL" clId="{828F3658-34D8-40DD-AD79-E080648E05C9}" dt="2023-01-29T11:41:48.584" v="6441" actId="14734"/>
          <ac:graphicFrameMkLst>
            <pc:docMk/>
            <pc:sldMk cId="2355007272" sldId="288"/>
            <ac:graphicFrameMk id="4" creationId="{0219D2A1-377A-1F75-53BA-A6ABE2289A41}"/>
          </ac:graphicFrameMkLst>
        </pc:graphicFrameChg>
      </pc:sldChg>
      <pc:sldChg chg="add del setBg">
        <pc:chgData name="Umberto Laghi - umberto.laghi@studio.unibo.it" userId="89ce3c57-4fac-44ed-863b-771f148baa83" providerId="ADAL" clId="{828F3658-34D8-40DD-AD79-E080648E05C9}" dt="2023-01-29T15:40:13.599" v="6966" actId="47"/>
        <pc:sldMkLst>
          <pc:docMk/>
          <pc:sldMk cId="815432794" sldId="289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5:39:52.257" v="6965" actId="47"/>
        <pc:sldMkLst>
          <pc:docMk/>
          <pc:sldMk cId="2036194120" sldId="290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5:39:52.257" v="6965" actId="47"/>
        <pc:sldMkLst>
          <pc:docMk/>
          <pc:sldMk cId="1607178762" sldId="291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5:39:52.257" v="6965" actId="47"/>
        <pc:sldMkLst>
          <pc:docMk/>
          <pc:sldMk cId="2926058512" sldId="292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5:39:52.257" v="6965" actId="47"/>
        <pc:sldMkLst>
          <pc:docMk/>
          <pc:sldMk cId="2216669847" sldId="293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5:39:52.257" v="6965" actId="47"/>
        <pc:sldMkLst>
          <pc:docMk/>
          <pc:sldMk cId="1183315956" sldId="294"/>
        </pc:sldMkLst>
      </pc:sldChg>
      <pc:sldChg chg="addSp delSp modSp add mod setBg modClrScheme chgLayout">
        <pc:chgData name="Umberto Laghi - umberto.laghi@studio.unibo.it" userId="89ce3c57-4fac-44ed-863b-771f148baa83" providerId="ADAL" clId="{828F3658-34D8-40DD-AD79-E080648E05C9}" dt="2023-01-29T15:48:04.493" v="7170"/>
        <pc:sldMkLst>
          <pc:docMk/>
          <pc:sldMk cId="141791119" sldId="295"/>
        </pc:sldMkLst>
        <pc:spChg chg="del mod ord">
          <ac:chgData name="Umberto Laghi - umberto.laghi@studio.unibo.it" userId="89ce3c57-4fac-44ed-863b-771f148baa83" providerId="ADAL" clId="{828F3658-34D8-40DD-AD79-E080648E05C9}" dt="2023-01-29T11:35:12.421" v="6304" actId="700"/>
          <ac:spMkLst>
            <pc:docMk/>
            <pc:sldMk cId="141791119" sldId="295"/>
            <ac:spMk id="2" creationId="{FEA06226-7078-92A8-9375-ABD726F894A6}"/>
          </ac:spMkLst>
        </pc:spChg>
        <pc:spChg chg="del mod ord">
          <ac:chgData name="Umberto Laghi - umberto.laghi@studio.unibo.it" userId="89ce3c57-4fac-44ed-863b-771f148baa83" providerId="ADAL" clId="{828F3658-34D8-40DD-AD79-E080648E05C9}" dt="2023-01-29T11:35:12.421" v="6304" actId="700"/>
          <ac:spMkLst>
            <pc:docMk/>
            <pc:sldMk cId="141791119" sldId="295"/>
            <ac:spMk id="3" creationId="{6A9A08E0-26F2-314B-E721-210F86756C02}"/>
          </ac:spMkLst>
        </pc:spChg>
        <pc:spChg chg="add mod ord">
          <ac:chgData name="Umberto Laghi - umberto.laghi@studio.unibo.it" userId="89ce3c57-4fac-44ed-863b-771f148baa83" providerId="ADAL" clId="{828F3658-34D8-40DD-AD79-E080648E05C9}" dt="2023-01-29T11:35:23.350" v="6335" actId="20577"/>
          <ac:spMkLst>
            <pc:docMk/>
            <pc:sldMk cId="141791119" sldId="295"/>
            <ac:spMk id="4" creationId="{5E1641C6-D398-14F4-D7BF-5035A316283B}"/>
          </ac:spMkLst>
        </pc:spChg>
        <pc:spChg chg="add mod ord">
          <ac:chgData name="Umberto Laghi - umberto.laghi@studio.unibo.it" userId="89ce3c57-4fac-44ed-863b-771f148baa83" providerId="ADAL" clId="{828F3658-34D8-40DD-AD79-E080648E05C9}" dt="2023-01-29T11:35:53.345" v="6364" actId="121"/>
          <ac:spMkLst>
            <pc:docMk/>
            <pc:sldMk cId="141791119" sldId="295"/>
            <ac:spMk id="5" creationId="{3DFB9048-5687-7291-AF6F-2316E75E349F}"/>
          </ac:spMkLst>
        </pc:spChg>
      </pc:sldChg>
      <pc:sldChg chg="addSp delSp modSp add mod setBg modClrScheme chgLayout">
        <pc:chgData name="Umberto Laghi - umberto.laghi@studio.unibo.it" userId="89ce3c57-4fac-44ed-863b-771f148baa83" providerId="ADAL" clId="{828F3658-34D8-40DD-AD79-E080648E05C9}" dt="2023-01-29T17:04:54.212" v="7400"/>
        <pc:sldMkLst>
          <pc:docMk/>
          <pc:sldMk cId="3062573129" sldId="296"/>
        </pc:sldMkLst>
        <pc:spChg chg="mod ord">
          <ac:chgData name="Umberto Laghi - umberto.laghi@studio.unibo.it" userId="89ce3c57-4fac-44ed-863b-771f148baa83" providerId="ADAL" clId="{828F3658-34D8-40DD-AD79-E080648E05C9}" dt="2023-01-29T17:03:43.914" v="7354" actId="700"/>
          <ac:spMkLst>
            <pc:docMk/>
            <pc:sldMk cId="3062573129" sldId="296"/>
            <ac:spMk id="2" creationId="{FEA06226-7078-92A8-9375-ABD726F894A6}"/>
          </ac:spMkLst>
        </pc:spChg>
        <pc:spChg chg="add del mod ord">
          <ac:chgData name="Umberto Laghi - umberto.laghi@studio.unibo.it" userId="89ce3c57-4fac-44ed-863b-771f148baa83" providerId="ADAL" clId="{828F3658-34D8-40DD-AD79-E080648E05C9}" dt="2023-01-29T17:04:54.212" v="7400"/>
          <ac:spMkLst>
            <pc:docMk/>
            <pc:sldMk cId="3062573129" sldId="296"/>
            <ac:spMk id="3" creationId="{6562C60D-6C80-2ED4-2C26-3EA30386E4D5}"/>
          </ac:spMkLst>
        </pc:spChg>
        <pc:spChg chg="add del mod">
          <ac:chgData name="Umberto Laghi - umberto.laghi@studio.unibo.it" userId="89ce3c57-4fac-44ed-863b-771f148baa83" providerId="ADAL" clId="{828F3658-34D8-40DD-AD79-E080648E05C9}" dt="2023-01-29T17:03:58.825" v="7366" actId="22"/>
          <ac:spMkLst>
            <pc:docMk/>
            <pc:sldMk cId="3062573129" sldId="296"/>
            <ac:spMk id="5" creationId="{45873601-67EB-A498-CD52-849C2F683FDE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04:54.212" v="7400"/>
          <ac:picMkLst>
            <pc:docMk/>
            <pc:sldMk cId="3062573129" sldId="296"/>
            <ac:picMk id="14338" creationId="{611ED961-9700-7C78-AF3A-3BFBD1BF0F61}"/>
          </ac:picMkLst>
        </pc:picChg>
      </pc:sldChg>
      <pc:sldChg chg="new del">
        <pc:chgData name="Umberto Laghi - umberto.laghi@studio.unibo.it" userId="89ce3c57-4fac-44ed-863b-771f148baa83" providerId="ADAL" clId="{828F3658-34D8-40DD-AD79-E080648E05C9}" dt="2023-01-29T11:20:12.424" v="5836" actId="680"/>
        <pc:sldMkLst>
          <pc:docMk/>
          <pc:sldMk cId="3909095910" sldId="296"/>
        </pc:sldMkLst>
      </pc:sldChg>
      <pc:sldChg chg="addSp delSp modSp add mod setBg">
        <pc:chgData name="Umberto Laghi - umberto.laghi@studio.unibo.it" userId="89ce3c57-4fac-44ed-863b-771f148baa83" providerId="ADAL" clId="{828F3658-34D8-40DD-AD79-E080648E05C9}" dt="2023-01-29T17:08:59.798" v="7406"/>
        <pc:sldMkLst>
          <pc:docMk/>
          <pc:sldMk cId="1871249766" sldId="297"/>
        </pc:sldMkLst>
        <pc:spChg chg="del mod">
          <ac:chgData name="Umberto Laghi - umberto.laghi@studio.unibo.it" userId="89ce3c57-4fac-44ed-863b-771f148baa83" providerId="ADAL" clId="{828F3658-34D8-40DD-AD79-E080648E05C9}" dt="2023-01-29T17:05:22.403" v="7403"/>
          <ac:spMkLst>
            <pc:docMk/>
            <pc:sldMk cId="1871249766" sldId="297"/>
            <ac:spMk id="3" creationId="{6562C60D-6C80-2ED4-2C26-3EA30386E4D5}"/>
          </ac:spMkLst>
        </pc:spChg>
        <pc:spChg chg="add del mod">
          <ac:chgData name="Umberto Laghi - umberto.laghi@studio.unibo.it" userId="89ce3c57-4fac-44ed-863b-771f148baa83" providerId="ADAL" clId="{828F3658-34D8-40DD-AD79-E080648E05C9}" dt="2023-01-29T17:08:59.798" v="7406"/>
          <ac:spMkLst>
            <pc:docMk/>
            <pc:sldMk cId="1871249766" sldId="297"/>
            <ac:spMk id="4" creationId="{FF8E2562-9358-B63E-8466-618C0059286A}"/>
          </ac:spMkLst>
        </pc:spChg>
        <pc:picChg chg="add del mod">
          <ac:chgData name="Umberto Laghi - umberto.laghi@studio.unibo.it" userId="89ce3c57-4fac-44ed-863b-771f148baa83" providerId="ADAL" clId="{828F3658-34D8-40DD-AD79-E080648E05C9}" dt="2023-01-29T17:08:56.795" v="7404" actId="478"/>
          <ac:picMkLst>
            <pc:docMk/>
            <pc:sldMk cId="1871249766" sldId="297"/>
            <ac:picMk id="46082" creationId="{A81F68B6-DF37-D19B-A175-375CF7DD3242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9T17:08:59.798" v="7406"/>
          <ac:picMkLst>
            <pc:docMk/>
            <pc:sldMk cId="1871249766" sldId="297"/>
            <ac:picMk id="46084" creationId="{4F47C138-3A75-9985-C4F8-99A3513816D1}"/>
          </ac:picMkLst>
        </pc:picChg>
      </pc:sldChg>
      <pc:sldChg chg="add del setBg">
        <pc:chgData name="Umberto Laghi - umberto.laghi@studio.unibo.it" userId="89ce3c57-4fac-44ed-863b-771f148baa83" providerId="ADAL" clId="{828F3658-34D8-40DD-AD79-E080648E05C9}" dt="2023-01-29T17:03:34.933" v="7353" actId="47"/>
        <pc:sldMkLst>
          <pc:docMk/>
          <pc:sldMk cId="2227010778" sldId="297"/>
        </pc:sldMkLst>
      </pc:sldChg>
      <pc:sldChg chg="addSp delSp modSp add mod setBg">
        <pc:chgData name="Umberto Laghi - umberto.laghi@studio.unibo.it" userId="89ce3c57-4fac-44ed-863b-771f148baa83" providerId="ADAL" clId="{828F3658-34D8-40DD-AD79-E080648E05C9}" dt="2023-01-29T17:09:45.373" v="7411"/>
        <pc:sldMkLst>
          <pc:docMk/>
          <pc:sldMk cId="1450822323" sldId="298"/>
        </pc:sldMkLst>
        <pc:spChg chg="del mod">
          <ac:chgData name="Umberto Laghi - umberto.laghi@studio.unibo.it" userId="89ce3c57-4fac-44ed-863b-771f148baa83" providerId="ADAL" clId="{828F3658-34D8-40DD-AD79-E080648E05C9}" dt="2023-01-29T17:09:45.373" v="7411"/>
          <ac:spMkLst>
            <pc:docMk/>
            <pc:sldMk cId="1450822323" sldId="298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09:45.373" v="7411"/>
          <ac:picMkLst>
            <pc:docMk/>
            <pc:sldMk cId="1450822323" sldId="298"/>
            <ac:picMk id="45058" creationId="{DF950553-30D7-758F-4D0F-F07663060C50}"/>
          </ac:picMkLst>
        </pc:picChg>
      </pc:sldChg>
      <pc:sldChg chg="add del setBg">
        <pc:chgData name="Umberto Laghi - umberto.laghi@studio.unibo.it" userId="89ce3c57-4fac-44ed-863b-771f148baa83" providerId="ADAL" clId="{828F3658-34D8-40DD-AD79-E080648E05C9}" dt="2023-01-29T17:03:34.933" v="7353" actId="47"/>
        <pc:sldMkLst>
          <pc:docMk/>
          <pc:sldMk cId="2565015228" sldId="298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03:34.933" v="7353" actId="47"/>
        <pc:sldMkLst>
          <pc:docMk/>
          <pc:sldMk cId="1008047718" sldId="299"/>
        </pc:sldMkLst>
      </pc:sldChg>
      <pc:sldChg chg="addSp delSp modSp add mod setBg">
        <pc:chgData name="Umberto Laghi - umberto.laghi@studio.unibo.it" userId="89ce3c57-4fac-44ed-863b-771f148baa83" providerId="ADAL" clId="{828F3658-34D8-40DD-AD79-E080648E05C9}" dt="2023-01-29T17:10:06.233" v="7413"/>
        <pc:sldMkLst>
          <pc:docMk/>
          <pc:sldMk cId="1344128799" sldId="299"/>
        </pc:sldMkLst>
        <pc:spChg chg="del mod">
          <ac:chgData name="Umberto Laghi - umberto.laghi@studio.unibo.it" userId="89ce3c57-4fac-44ed-863b-771f148baa83" providerId="ADAL" clId="{828F3658-34D8-40DD-AD79-E080648E05C9}" dt="2023-01-29T17:10:06.233" v="7413"/>
          <ac:spMkLst>
            <pc:docMk/>
            <pc:sldMk cId="1344128799" sldId="299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0:06.233" v="7413"/>
          <ac:picMkLst>
            <pc:docMk/>
            <pc:sldMk cId="1344128799" sldId="299"/>
            <ac:picMk id="44034" creationId="{40353355-C59B-D984-990A-155048A10F09}"/>
          </ac:picMkLst>
        </pc:picChg>
      </pc:sldChg>
      <pc:sldChg chg="addSp delSp modSp add mod setBg">
        <pc:chgData name="Umberto Laghi - umberto.laghi@studio.unibo.it" userId="89ce3c57-4fac-44ed-863b-771f148baa83" providerId="ADAL" clId="{828F3658-34D8-40DD-AD79-E080648E05C9}" dt="2023-01-29T17:10:23.849" v="7415"/>
        <pc:sldMkLst>
          <pc:docMk/>
          <pc:sldMk cId="508126103" sldId="300"/>
        </pc:sldMkLst>
        <pc:spChg chg="del mod">
          <ac:chgData name="Umberto Laghi - umberto.laghi@studio.unibo.it" userId="89ce3c57-4fac-44ed-863b-771f148baa83" providerId="ADAL" clId="{828F3658-34D8-40DD-AD79-E080648E05C9}" dt="2023-01-29T17:10:23.849" v="7415"/>
          <ac:spMkLst>
            <pc:docMk/>
            <pc:sldMk cId="508126103" sldId="300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0:23.849" v="7415"/>
          <ac:picMkLst>
            <pc:docMk/>
            <pc:sldMk cId="508126103" sldId="300"/>
            <ac:picMk id="43010" creationId="{13C99FD6-3DA3-0E13-B76A-A756BF9525F4}"/>
          </ac:picMkLst>
        </pc:picChg>
      </pc:sldChg>
      <pc:sldChg chg="add del setBg">
        <pc:chgData name="Umberto Laghi - umberto.laghi@studio.unibo.it" userId="89ce3c57-4fac-44ed-863b-771f148baa83" providerId="ADAL" clId="{828F3658-34D8-40DD-AD79-E080648E05C9}" dt="2023-01-29T17:03:34.933" v="7353" actId="47"/>
        <pc:sldMkLst>
          <pc:docMk/>
          <pc:sldMk cId="2992267674" sldId="300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03:34.933" v="7353" actId="47"/>
        <pc:sldMkLst>
          <pc:docMk/>
          <pc:sldMk cId="228636762" sldId="301"/>
        </pc:sldMkLst>
      </pc:sldChg>
      <pc:sldChg chg="addSp delSp modSp add mod setBg">
        <pc:chgData name="Umberto Laghi - umberto.laghi@studio.unibo.it" userId="89ce3c57-4fac-44ed-863b-771f148baa83" providerId="ADAL" clId="{828F3658-34D8-40DD-AD79-E080648E05C9}" dt="2023-01-29T17:10:40.580" v="7417"/>
        <pc:sldMkLst>
          <pc:docMk/>
          <pc:sldMk cId="3439694145" sldId="301"/>
        </pc:sldMkLst>
        <pc:spChg chg="del mod">
          <ac:chgData name="Umberto Laghi - umberto.laghi@studio.unibo.it" userId="89ce3c57-4fac-44ed-863b-771f148baa83" providerId="ADAL" clId="{828F3658-34D8-40DD-AD79-E080648E05C9}" dt="2023-01-29T17:10:40.580" v="7417"/>
          <ac:spMkLst>
            <pc:docMk/>
            <pc:sldMk cId="3439694145" sldId="301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0:40.580" v="7417"/>
          <ac:picMkLst>
            <pc:docMk/>
            <pc:sldMk cId="3439694145" sldId="301"/>
            <ac:picMk id="41986" creationId="{CC219947-6DEC-55EB-0194-65E29850FA2C}"/>
          </ac:picMkLst>
        </pc:picChg>
      </pc:sldChg>
      <pc:sldChg chg="addSp delSp modSp add mod setBg">
        <pc:chgData name="Umberto Laghi - umberto.laghi@studio.unibo.it" userId="89ce3c57-4fac-44ed-863b-771f148baa83" providerId="ADAL" clId="{828F3658-34D8-40DD-AD79-E080648E05C9}" dt="2023-01-29T17:12:10.143" v="7423"/>
        <pc:sldMkLst>
          <pc:docMk/>
          <pc:sldMk cId="4218802338" sldId="302"/>
        </pc:sldMkLst>
        <pc:spChg chg="add del mod">
          <ac:chgData name="Umberto Laghi - umberto.laghi@studio.unibo.it" userId="89ce3c57-4fac-44ed-863b-771f148baa83" providerId="ADAL" clId="{828F3658-34D8-40DD-AD79-E080648E05C9}" dt="2023-01-29T17:12:10.143" v="7423"/>
          <ac:spMkLst>
            <pc:docMk/>
            <pc:sldMk cId="4218802338" sldId="302"/>
            <ac:spMk id="3" creationId="{6562C60D-6C80-2ED4-2C26-3EA30386E4D5}"/>
          </ac:spMkLst>
        </pc:spChg>
        <pc:picChg chg="add del mod">
          <ac:chgData name="Umberto Laghi - umberto.laghi@studio.unibo.it" userId="89ce3c57-4fac-44ed-863b-771f148baa83" providerId="ADAL" clId="{828F3658-34D8-40DD-AD79-E080648E05C9}" dt="2023-01-29T17:12:07.807" v="7422"/>
          <ac:picMkLst>
            <pc:docMk/>
            <pc:sldMk cId="4218802338" sldId="302"/>
            <ac:picMk id="40962" creationId="{3650BB2C-6B4E-229D-080E-D2080B07F337}"/>
          </ac:picMkLst>
        </pc:picChg>
        <pc:picChg chg="add mod">
          <ac:chgData name="Umberto Laghi - umberto.laghi@studio.unibo.it" userId="89ce3c57-4fac-44ed-863b-771f148baa83" providerId="ADAL" clId="{828F3658-34D8-40DD-AD79-E080648E05C9}" dt="2023-01-29T17:12:10.143" v="7423"/>
          <ac:picMkLst>
            <pc:docMk/>
            <pc:sldMk cId="4218802338" sldId="302"/>
            <ac:picMk id="40964" creationId="{59EA8B86-2B90-03E8-EFD6-532C5DDF48B6}"/>
          </ac:picMkLst>
        </pc:picChg>
      </pc:sldChg>
      <pc:sldChg chg="addSp delSp modSp add mod setBg">
        <pc:chgData name="Umberto Laghi - umberto.laghi@studio.unibo.it" userId="89ce3c57-4fac-44ed-863b-771f148baa83" providerId="ADAL" clId="{828F3658-34D8-40DD-AD79-E080648E05C9}" dt="2023-01-29T17:12:37.470" v="7424"/>
        <pc:sldMkLst>
          <pc:docMk/>
          <pc:sldMk cId="1012845674" sldId="303"/>
        </pc:sldMkLst>
        <pc:spChg chg="del mod">
          <ac:chgData name="Umberto Laghi - umberto.laghi@studio.unibo.it" userId="89ce3c57-4fac-44ed-863b-771f148baa83" providerId="ADAL" clId="{828F3658-34D8-40DD-AD79-E080648E05C9}" dt="2023-01-29T17:12:37.470" v="7424"/>
          <ac:spMkLst>
            <pc:docMk/>
            <pc:sldMk cId="1012845674" sldId="303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2:37.470" v="7424"/>
          <ac:picMkLst>
            <pc:docMk/>
            <pc:sldMk cId="1012845674" sldId="303"/>
            <ac:picMk id="39938" creationId="{A26D2D4D-F4A4-9780-25E8-EF79468D109E}"/>
          </ac:picMkLst>
        </pc:picChg>
      </pc:sldChg>
      <pc:sldChg chg="addSp delSp modSp add setBg">
        <pc:chgData name="Umberto Laghi - umberto.laghi@studio.unibo.it" userId="89ce3c57-4fac-44ed-863b-771f148baa83" providerId="ADAL" clId="{828F3658-34D8-40DD-AD79-E080648E05C9}" dt="2023-01-29T17:13:21.810" v="7425"/>
        <pc:sldMkLst>
          <pc:docMk/>
          <pc:sldMk cId="1623316957" sldId="304"/>
        </pc:sldMkLst>
        <pc:spChg chg="del">
          <ac:chgData name="Umberto Laghi - umberto.laghi@studio.unibo.it" userId="89ce3c57-4fac-44ed-863b-771f148baa83" providerId="ADAL" clId="{828F3658-34D8-40DD-AD79-E080648E05C9}" dt="2023-01-29T17:13:21.810" v="7425"/>
          <ac:spMkLst>
            <pc:docMk/>
            <pc:sldMk cId="1623316957" sldId="304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3:21.810" v="7425"/>
          <ac:picMkLst>
            <pc:docMk/>
            <pc:sldMk cId="1623316957" sldId="304"/>
            <ac:picMk id="38914" creationId="{E27A0B80-D853-CD46-68D8-B7A4FA1E5359}"/>
          </ac:picMkLst>
        </pc:picChg>
      </pc:sldChg>
      <pc:sldChg chg="addSp delSp modSp add setBg">
        <pc:chgData name="Umberto Laghi - umberto.laghi@studio.unibo.it" userId="89ce3c57-4fac-44ed-863b-771f148baa83" providerId="ADAL" clId="{828F3658-34D8-40DD-AD79-E080648E05C9}" dt="2023-01-29T17:13:38.179" v="7426"/>
        <pc:sldMkLst>
          <pc:docMk/>
          <pc:sldMk cId="3306774251" sldId="305"/>
        </pc:sldMkLst>
        <pc:spChg chg="del">
          <ac:chgData name="Umberto Laghi - umberto.laghi@studio.unibo.it" userId="89ce3c57-4fac-44ed-863b-771f148baa83" providerId="ADAL" clId="{828F3658-34D8-40DD-AD79-E080648E05C9}" dt="2023-01-29T17:13:38.179" v="7426"/>
          <ac:spMkLst>
            <pc:docMk/>
            <pc:sldMk cId="3306774251" sldId="305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3:38.179" v="7426"/>
          <ac:picMkLst>
            <pc:docMk/>
            <pc:sldMk cId="3306774251" sldId="305"/>
            <ac:picMk id="37890" creationId="{F1D64264-5F8E-6D21-697D-1C3C01C091DF}"/>
          </ac:picMkLst>
        </pc:picChg>
      </pc:sldChg>
      <pc:sldChg chg="addSp delSp modSp add setBg">
        <pc:chgData name="Umberto Laghi - umberto.laghi@studio.unibo.it" userId="89ce3c57-4fac-44ed-863b-771f148baa83" providerId="ADAL" clId="{828F3658-34D8-40DD-AD79-E080648E05C9}" dt="2023-01-29T17:14:18.634" v="7427"/>
        <pc:sldMkLst>
          <pc:docMk/>
          <pc:sldMk cId="3821995064" sldId="306"/>
        </pc:sldMkLst>
        <pc:spChg chg="del">
          <ac:chgData name="Umberto Laghi - umberto.laghi@studio.unibo.it" userId="89ce3c57-4fac-44ed-863b-771f148baa83" providerId="ADAL" clId="{828F3658-34D8-40DD-AD79-E080648E05C9}" dt="2023-01-29T17:14:18.634" v="7427"/>
          <ac:spMkLst>
            <pc:docMk/>
            <pc:sldMk cId="3821995064" sldId="306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4:18.634" v="7427"/>
          <ac:picMkLst>
            <pc:docMk/>
            <pc:sldMk cId="3821995064" sldId="306"/>
            <ac:picMk id="36866" creationId="{B1A89940-812E-95F4-4ECB-A26A91B820CF}"/>
          </ac:picMkLst>
        </pc:picChg>
      </pc:sldChg>
      <pc:sldChg chg="addSp delSp modSp add setBg">
        <pc:chgData name="Umberto Laghi - umberto.laghi@studio.unibo.it" userId="89ce3c57-4fac-44ed-863b-771f148baa83" providerId="ADAL" clId="{828F3658-34D8-40DD-AD79-E080648E05C9}" dt="2023-01-29T17:14:36.571" v="7428"/>
        <pc:sldMkLst>
          <pc:docMk/>
          <pc:sldMk cId="2431479504" sldId="307"/>
        </pc:sldMkLst>
        <pc:spChg chg="del">
          <ac:chgData name="Umberto Laghi - umberto.laghi@studio.unibo.it" userId="89ce3c57-4fac-44ed-863b-771f148baa83" providerId="ADAL" clId="{828F3658-34D8-40DD-AD79-E080648E05C9}" dt="2023-01-29T17:14:36.571" v="7428"/>
          <ac:spMkLst>
            <pc:docMk/>
            <pc:sldMk cId="2431479504" sldId="307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4:36.571" v="7428"/>
          <ac:picMkLst>
            <pc:docMk/>
            <pc:sldMk cId="2431479504" sldId="307"/>
            <ac:picMk id="35842" creationId="{DBD824B3-6D76-748B-7989-ACE0592177BB}"/>
          </ac:picMkLst>
        </pc:picChg>
      </pc:sldChg>
      <pc:sldChg chg="addSp delSp modSp add setBg">
        <pc:chgData name="Umberto Laghi - umberto.laghi@studio.unibo.it" userId="89ce3c57-4fac-44ed-863b-771f148baa83" providerId="ADAL" clId="{828F3658-34D8-40DD-AD79-E080648E05C9}" dt="2023-01-29T17:14:56.095" v="7429"/>
        <pc:sldMkLst>
          <pc:docMk/>
          <pc:sldMk cId="2740326396" sldId="308"/>
        </pc:sldMkLst>
        <pc:spChg chg="del">
          <ac:chgData name="Umberto Laghi - umberto.laghi@studio.unibo.it" userId="89ce3c57-4fac-44ed-863b-771f148baa83" providerId="ADAL" clId="{828F3658-34D8-40DD-AD79-E080648E05C9}" dt="2023-01-29T17:14:56.095" v="7429"/>
          <ac:spMkLst>
            <pc:docMk/>
            <pc:sldMk cId="2740326396" sldId="308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4:56.095" v="7429"/>
          <ac:picMkLst>
            <pc:docMk/>
            <pc:sldMk cId="2740326396" sldId="308"/>
            <ac:picMk id="34818" creationId="{5B38A0D1-3513-787F-7BD5-97B5FCD1B621}"/>
          </ac:picMkLst>
        </pc:picChg>
      </pc:sldChg>
      <pc:sldChg chg="addSp delSp modSp add setBg">
        <pc:chgData name="Umberto Laghi - umberto.laghi@studio.unibo.it" userId="89ce3c57-4fac-44ed-863b-771f148baa83" providerId="ADAL" clId="{828F3658-34D8-40DD-AD79-E080648E05C9}" dt="2023-01-29T17:15:11.475" v="7430"/>
        <pc:sldMkLst>
          <pc:docMk/>
          <pc:sldMk cId="4239772162" sldId="309"/>
        </pc:sldMkLst>
        <pc:spChg chg="del">
          <ac:chgData name="Umberto Laghi - umberto.laghi@studio.unibo.it" userId="89ce3c57-4fac-44ed-863b-771f148baa83" providerId="ADAL" clId="{828F3658-34D8-40DD-AD79-E080648E05C9}" dt="2023-01-29T17:15:11.475" v="7430"/>
          <ac:spMkLst>
            <pc:docMk/>
            <pc:sldMk cId="4239772162" sldId="309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5:11.475" v="7430"/>
          <ac:picMkLst>
            <pc:docMk/>
            <pc:sldMk cId="4239772162" sldId="309"/>
            <ac:picMk id="33794" creationId="{0BE0FCCB-7655-1CD7-614D-8DA85CDC0DD7}"/>
          </ac:picMkLst>
        </pc:picChg>
      </pc:sldChg>
      <pc:sldChg chg="addSp delSp modSp add setBg">
        <pc:chgData name="Umberto Laghi - umberto.laghi@studio.unibo.it" userId="89ce3c57-4fac-44ed-863b-771f148baa83" providerId="ADAL" clId="{828F3658-34D8-40DD-AD79-E080648E05C9}" dt="2023-01-29T17:15:25.323" v="7431"/>
        <pc:sldMkLst>
          <pc:docMk/>
          <pc:sldMk cId="296428436" sldId="310"/>
        </pc:sldMkLst>
        <pc:spChg chg="del">
          <ac:chgData name="Umberto Laghi - umberto.laghi@studio.unibo.it" userId="89ce3c57-4fac-44ed-863b-771f148baa83" providerId="ADAL" clId="{828F3658-34D8-40DD-AD79-E080648E05C9}" dt="2023-01-29T17:15:25.323" v="7431"/>
          <ac:spMkLst>
            <pc:docMk/>
            <pc:sldMk cId="296428436" sldId="310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5:25.323" v="7431"/>
          <ac:picMkLst>
            <pc:docMk/>
            <pc:sldMk cId="296428436" sldId="310"/>
            <ac:picMk id="32770" creationId="{B00103C7-8D2B-B98F-4DCD-0CE94D81DBDC}"/>
          </ac:picMkLst>
        </pc:picChg>
      </pc:sldChg>
      <pc:sldChg chg="addSp delSp modSp add setBg">
        <pc:chgData name="Umberto Laghi - umberto.laghi@studio.unibo.it" userId="89ce3c57-4fac-44ed-863b-771f148baa83" providerId="ADAL" clId="{828F3658-34D8-40DD-AD79-E080648E05C9}" dt="2023-01-29T17:15:37.939" v="7432"/>
        <pc:sldMkLst>
          <pc:docMk/>
          <pc:sldMk cId="3490391048" sldId="311"/>
        </pc:sldMkLst>
        <pc:spChg chg="del">
          <ac:chgData name="Umberto Laghi - umberto.laghi@studio.unibo.it" userId="89ce3c57-4fac-44ed-863b-771f148baa83" providerId="ADAL" clId="{828F3658-34D8-40DD-AD79-E080648E05C9}" dt="2023-01-29T17:15:37.939" v="7432"/>
          <ac:spMkLst>
            <pc:docMk/>
            <pc:sldMk cId="3490391048" sldId="311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5:37.939" v="7432"/>
          <ac:picMkLst>
            <pc:docMk/>
            <pc:sldMk cId="3490391048" sldId="311"/>
            <ac:picMk id="31746" creationId="{2AA00344-CCE8-D58F-E236-D4D82FFE371B}"/>
          </ac:picMkLst>
        </pc:picChg>
      </pc:sldChg>
      <pc:sldChg chg="addSp delSp modSp add setBg">
        <pc:chgData name="Umberto Laghi - umberto.laghi@studio.unibo.it" userId="89ce3c57-4fac-44ed-863b-771f148baa83" providerId="ADAL" clId="{828F3658-34D8-40DD-AD79-E080648E05C9}" dt="2023-01-29T17:16:08.452" v="7433"/>
        <pc:sldMkLst>
          <pc:docMk/>
          <pc:sldMk cId="805882281" sldId="312"/>
        </pc:sldMkLst>
        <pc:spChg chg="del">
          <ac:chgData name="Umberto Laghi - umberto.laghi@studio.unibo.it" userId="89ce3c57-4fac-44ed-863b-771f148baa83" providerId="ADAL" clId="{828F3658-34D8-40DD-AD79-E080648E05C9}" dt="2023-01-29T17:16:08.452" v="7433"/>
          <ac:spMkLst>
            <pc:docMk/>
            <pc:sldMk cId="805882281" sldId="312"/>
            <ac:spMk id="3" creationId="{6562C60D-6C80-2ED4-2C26-3EA30386E4D5}"/>
          </ac:spMkLst>
        </pc:spChg>
        <pc:picChg chg="add mod">
          <ac:chgData name="Umberto Laghi - umberto.laghi@studio.unibo.it" userId="89ce3c57-4fac-44ed-863b-771f148baa83" providerId="ADAL" clId="{828F3658-34D8-40DD-AD79-E080648E05C9}" dt="2023-01-29T17:16:08.452" v="7433"/>
          <ac:picMkLst>
            <pc:docMk/>
            <pc:sldMk cId="805882281" sldId="312"/>
            <ac:picMk id="30722" creationId="{88C5D81E-A709-F4DF-F332-9478AA4A223D}"/>
          </ac:picMkLst>
        </pc:picChg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2933532516" sldId="313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592016117" sldId="314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576403636" sldId="315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2563230427" sldId="316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675715524" sldId="317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530486514" sldId="318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1100221343" sldId="319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1069870304" sldId="320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4092128029" sldId="321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166677045" sldId="322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1002075355" sldId="323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4266285122" sldId="324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2602314093" sldId="325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2576673909" sldId="326"/>
        </pc:sldMkLst>
      </pc:sldChg>
      <pc:sldChg chg="add del setBg">
        <pc:chgData name="Umberto Laghi - umberto.laghi@studio.unibo.it" userId="89ce3c57-4fac-44ed-863b-771f148baa83" providerId="ADAL" clId="{828F3658-34D8-40DD-AD79-E080648E05C9}" dt="2023-01-29T17:17:01.963" v="7434" actId="47"/>
        <pc:sldMkLst>
          <pc:docMk/>
          <pc:sldMk cId="4173102941" sldId="327"/>
        </pc:sldMkLst>
      </pc:sldChg>
      <pc:sldMasterChg chg="setBg modSldLayout">
        <pc:chgData name="Umberto Laghi - umberto.laghi@studio.unibo.it" userId="89ce3c57-4fac-44ed-863b-771f148baa83" providerId="ADAL" clId="{828F3658-34D8-40DD-AD79-E080648E05C9}" dt="2023-01-28T09:55:34.903" v="19"/>
        <pc:sldMasterMkLst>
          <pc:docMk/>
          <pc:sldMasterMk cId="1060852768" sldId="2147483660"/>
        </pc:sldMasterMkLst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56937056" sldId="2147483661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1258955824" sldId="2147483662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158085689" sldId="2147483663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79265130" sldId="2147483664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2169627623" sldId="2147483665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4281847364" sldId="2147483666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266855680" sldId="2147483667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4278218570" sldId="2147483668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1954886041" sldId="2147483669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1327768175" sldId="2147483670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741110931" sldId="2147483671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700584068" sldId="2147483672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294816205" sldId="2147483673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3713251495" sldId="2147483674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851092302" sldId="2147483675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3230194897" sldId="2147483676"/>
          </pc:sldLayoutMkLst>
        </pc:sldLayoutChg>
        <pc:sldLayoutChg chg="setBg">
          <pc:chgData name="Umberto Laghi - umberto.laghi@studio.unibo.it" userId="89ce3c57-4fac-44ed-863b-771f148baa83" providerId="ADAL" clId="{828F3658-34D8-40DD-AD79-E080648E05C9}" dt="2023-01-28T09:55:34.903" v="19"/>
          <pc:sldLayoutMkLst>
            <pc:docMk/>
            <pc:sldMasterMk cId="1060852768" sldId="2147483660"/>
            <pc:sldLayoutMk cId="1005098891" sldId="2147483677"/>
          </pc:sldLayoutMkLst>
        </pc:sldLayoutChg>
      </pc:sldMasterChg>
    </pc:docChg>
  </pc:docChgLst>
  <pc:docChgLst>
    <pc:chgData name="Umberto Laghi - umberto.laghi@studio.unibo.it" userId="S::umberto.laghi@studio.unibo.it::89ce3c57-4fac-44ed-863b-771f148baa83" providerId="AD" clId="Web-{9609BFA2-9916-0184-9948-0DF4D37B0F4D}"/>
    <pc:docChg chg="modSld">
      <pc:chgData name="Umberto Laghi - umberto.laghi@studio.unibo.it" userId="S::umberto.laghi@studio.unibo.it::89ce3c57-4fac-44ed-863b-771f148baa83" providerId="AD" clId="Web-{9609BFA2-9916-0184-9948-0DF4D37B0F4D}" dt="2023-02-22T08:30:31.702" v="3" actId="1076"/>
      <pc:docMkLst>
        <pc:docMk/>
      </pc:docMkLst>
      <pc:sldChg chg="addSp modSp">
        <pc:chgData name="Umberto Laghi - umberto.laghi@studio.unibo.it" userId="S::umberto.laghi@studio.unibo.it::89ce3c57-4fac-44ed-863b-771f148baa83" providerId="AD" clId="Web-{9609BFA2-9916-0184-9948-0DF4D37B0F4D}" dt="2023-02-22T08:30:31.702" v="3" actId="1076"/>
        <pc:sldMkLst>
          <pc:docMk/>
          <pc:sldMk cId="3152271157" sldId="286"/>
        </pc:sldMkLst>
        <pc:picChg chg="add mod">
          <ac:chgData name="Umberto Laghi - umberto.laghi@studio.unibo.it" userId="S::umberto.laghi@studio.unibo.it::89ce3c57-4fac-44ed-863b-771f148baa83" providerId="AD" clId="Web-{9609BFA2-9916-0184-9948-0DF4D37B0F4D}" dt="2023-02-22T08:30:31.702" v="3" actId="1076"/>
          <ac:picMkLst>
            <pc:docMk/>
            <pc:sldMk cId="3152271157" sldId="286"/>
            <ac:picMk id="4" creationId="{F99A9ED8-5147-60C2-40BC-F2515AD9A572}"/>
          </ac:picMkLst>
        </pc:picChg>
      </pc:sldChg>
    </pc:docChg>
  </pc:docChgLst>
  <pc:docChgLst>
    <pc:chgData name="Umberto Laghi - umberto.laghi@studio.unibo.it" userId="S::umberto.laghi@studio.unibo.it::89ce3c57-4fac-44ed-863b-771f148baa83" providerId="AD" clId="Web-{F24EC2A2-937F-5D18-4039-4E16981DC6C0}"/>
    <pc:docChg chg="mod modSld">
      <pc:chgData name="Umberto Laghi - umberto.laghi@studio.unibo.it" userId="S::umberto.laghi@studio.unibo.it::89ce3c57-4fac-44ed-863b-771f148baa83" providerId="AD" clId="Web-{F24EC2A2-937F-5D18-4039-4E16981DC6C0}" dt="2023-01-30T09:03:55.343" v="123"/>
      <pc:docMkLst>
        <pc:docMk/>
      </pc:docMkLst>
      <pc:sldChg chg="addSp delSp modSp addCm modCm modNotes">
        <pc:chgData name="Umberto Laghi - umberto.laghi@studio.unibo.it" userId="S::umberto.laghi@studio.unibo.it::89ce3c57-4fac-44ed-863b-771f148baa83" providerId="AD" clId="Web-{F24EC2A2-937F-5D18-4039-4E16981DC6C0}" dt="2023-01-30T09:03:55.343" v="123"/>
        <pc:sldMkLst>
          <pc:docMk/>
          <pc:sldMk cId="2220903534" sldId="280"/>
        </pc:sldMkLst>
        <pc:spChg chg="mod">
          <ac:chgData name="Umberto Laghi - umberto.laghi@studio.unibo.it" userId="S::umberto.laghi@studio.unibo.it::89ce3c57-4fac-44ed-863b-771f148baa83" providerId="AD" clId="Web-{F24EC2A2-937F-5D18-4039-4E16981DC6C0}" dt="2023-01-30T08:57:41.035" v="0" actId="1076"/>
          <ac:spMkLst>
            <pc:docMk/>
            <pc:sldMk cId="2220903534" sldId="280"/>
            <ac:spMk id="6" creationId="{2E10234E-1945-0C24-281B-914F51361617}"/>
          </ac:spMkLst>
        </pc:spChg>
        <pc:spChg chg="add mod">
          <ac:chgData name="Umberto Laghi - umberto.laghi@studio.unibo.it" userId="S::umberto.laghi@studio.unibo.it::89ce3c57-4fac-44ed-863b-771f148baa83" providerId="AD" clId="Web-{F24EC2A2-937F-5D18-4039-4E16981DC6C0}" dt="2023-01-30T08:58:43.818" v="12" actId="1076"/>
          <ac:spMkLst>
            <pc:docMk/>
            <pc:sldMk cId="2220903534" sldId="280"/>
            <ac:spMk id="8" creationId="{4071B96A-F6D6-679D-A179-038FACD2DDD9}"/>
          </ac:spMkLst>
        </pc:spChg>
        <pc:picChg chg="add del mod">
          <ac:chgData name="Umberto Laghi - umberto.laghi@studio.unibo.it" userId="S::umberto.laghi@studio.unibo.it::89ce3c57-4fac-44ed-863b-771f148baa83" providerId="AD" clId="Web-{F24EC2A2-937F-5D18-4039-4E16981DC6C0}" dt="2023-01-30T08:57:58.535" v="2"/>
          <ac:picMkLst>
            <pc:docMk/>
            <pc:sldMk cId="2220903534" sldId="280"/>
            <ac:picMk id="7" creationId="{C8B42A82-884F-7748-733C-A0BDEDAB0D7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Umberto Laghi - umberto.laghi@studio.unibo.it" userId="S::umberto.laghi@studio.unibo.it::89ce3c57-4fac-44ed-863b-771f148baa83" providerId="AD" clId="Web-{F24EC2A2-937F-5D18-4039-4E16981DC6C0}" dt="2023-01-30T09:01:27.088" v="15"/>
              <pc2:cmMkLst xmlns:pc2="http://schemas.microsoft.com/office/powerpoint/2019/9/main/command">
                <pc:docMk/>
                <pc:sldMk cId="2220903534" sldId="280"/>
                <pc2:cmMk id="{5532AD70-2CB4-4184-B5E3-BADBE053008E}"/>
              </pc2:cmMkLst>
            </pc226:cmChg>
          </p:ext>
        </pc:extLst>
      </pc:sldChg>
    </pc:docChg>
  </pc:docChgLst>
  <pc:docChgLst>
    <pc:chgData name="Umberto Laghi - umberto.laghi@studio.unibo.it" userId="S::umberto.laghi@studio.unibo.it::89ce3c57-4fac-44ed-863b-771f148baa83" providerId="AD" clId="Web-{CC08B375-56F7-B2E4-F300-09E5BA147EDA}"/>
    <pc:docChg chg="modSld">
      <pc:chgData name="Umberto Laghi - umberto.laghi@studio.unibo.it" userId="S::umberto.laghi@studio.unibo.it::89ce3c57-4fac-44ed-863b-771f148baa83" providerId="AD" clId="Web-{CC08B375-56F7-B2E4-F300-09E5BA147EDA}" dt="2023-01-31T16:21:41.564" v="127"/>
      <pc:docMkLst>
        <pc:docMk/>
      </pc:docMkLst>
      <pc:sldChg chg="modNotes">
        <pc:chgData name="Umberto Laghi - umberto.laghi@studio.unibo.it" userId="S::umberto.laghi@studio.unibo.it::89ce3c57-4fac-44ed-863b-771f148baa83" providerId="AD" clId="Web-{CC08B375-56F7-B2E4-F300-09E5BA147EDA}" dt="2023-01-31T16:21:41.564" v="127"/>
        <pc:sldMkLst>
          <pc:docMk/>
          <pc:sldMk cId="3536816604" sldId="276"/>
        </pc:sldMkLst>
      </pc:sldChg>
    </pc:docChg>
  </pc:docChgLst>
  <pc:docChgLst>
    <pc:chgData name="Umberto Laghi - umberto.laghi@studio.unibo.it" userId="S::umberto.laghi@studio.unibo.it::89ce3c57-4fac-44ed-863b-771f148baa83" providerId="AD" clId="Web-{419974FC-C70C-79D4-F99A-C500FEA25719}"/>
    <pc:docChg chg="modSld">
      <pc:chgData name="Umberto Laghi - umberto.laghi@studio.unibo.it" userId="S::umberto.laghi@studio.unibo.it::89ce3c57-4fac-44ed-863b-771f148baa83" providerId="AD" clId="Web-{419974FC-C70C-79D4-F99A-C500FEA25719}" dt="2023-02-10T15:23:40.483" v="24" actId="20577"/>
      <pc:docMkLst>
        <pc:docMk/>
      </pc:docMkLst>
      <pc:sldChg chg="modSp">
        <pc:chgData name="Umberto Laghi - umberto.laghi@studio.unibo.it" userId="S::umberto.laghi@studio.unibo.it::89ce3c57-4fac-44ed-863b-771f148baa83" providerId="AD" clId="Web-{419974FC-C70C-79D4-F99A-C500FEA25719}" dt="2023-02-10T15:23:40.483" v="24" actId="20577"/>
        <pc:sldMkLst>
          <pc:docMk/>
          <pc:sldMk cId="924169287" sldId="261"/>
        </pc:sldMkLst>
        <pc:spChg chg="mod">
          <ac:chgData name="Umberto Laghi - umberto.laghi@studio.unibo.it" userId="S::umberto.laghi@studio.unibo.it::89ce3c57-4fac-44ed-863b-771f148baa83" providerId="AD" clId="Web-{419974FC-C70C-79D4-F99A-C500FEA25719}" dt="2023-02-10T15:23:40.483" v="24" actId="20577"/>
          <ac:spMkLst>
            <pc:docMk/>
            <pc:sldMk cId="924169287" sldId="261"/>
            <ac:spMk id="3" creationId="{6A9A08E0-26F2-314B-E721-210F86756C02}"/>
          </ac:spMkLst>
        </pc:spChg>
      </pc:sldChg>
    </pc:docChg>
  </pc:docChgLst>
  <pc:docChgLst>
    <pc:chgData name="Umberto Laghi - umberto.laghi@studio.unibo.it" userId="S::umberto.laghi@studio.unibo.it::89ce3c57-4fac-44ed-863b-771f148baa83" providerId="AD" clId="Web-{CCAF2747-F8DD-8B68-B9B1-7387848ABAC4}"/>
    <pc:docChg chg="modSld">
      <pc:chgData name="Umberto Laghi - umberto.laghi@studio.unibo.it" userId="S::umberto.laghi@studio.unibo.it::89ce3c57-4fac-44ed-863b-771f148baa83" providerId="AD" clId="Web-{CCAF2747-F8DD-8B68-B9B1-7387848ABAC4}" dt="2023-02-24T10:26:30.236" v="98" actId="1076"/>
      <pc:docMkLst>
        <pc:docMk/>
      </pc:docMkLst>
      <pc:sldChg chg="addSp delSp modSp">
        <pc:chgData name="Umberto Laghi - umberto.laghi@studio.unibo.it" userId="S::umberto.laghi@studio.unibo.it::89ce3c57-4fac-44ed-863b-771f148baa83" providerId="AD" clId="Web-{CCAF2747-F8DD-8B68-B9B1-7387848ABAC4}" dt="2023-02-24T10:26:30.236" v="98" actId="1076"/>
        <pc:sldMkLst>
          <pc:docMk/>
          <pc:sldMk cId="2402725343" sldId="259"/>
        </pc:sldMkLst>
        <pc:picChg chg="del mod">
          <ac:chgData name="Umberto Laghi - umberto.laghi@studio.unibo.it" userId="S::umberto.laghi@studio.unibo.it::89ce3c57-4fac-44ed-863b-771f148baa83" providerId="AD" clId="Web-{CCAF2747-F8DD-8B68-B9B1-7387848ABAC4}" dt="2023-02-24T10:24:57.088" v="87"/>
          <ac:picMkLst>
            <pc:docMk/>
            <pc:sldMk cId="2402725343" sldId="259"/>
            <ac:picMk id="4" creationId="{55353977-7220-2C2F-F78C-495870994066}"/>
          </ac:picMkLst>
        </pc:picChg>
        <pc:picChg chg="add mod">
          <ac:chgData name="Umberto Laghi - umberto.laghi@studio.unibo.it" userId="S::umberto.laghi@studio.unibo.it::89ce3c57-4fac-44ed-863b-771f148baa83" providerId="AD" clId="Web-{CCAF2747-F8DD-8B68-B9B1-7387848ABAC4}" dt="2023-02-24T10:26:30.236" v="98" actId="1076"/>
          <ac:picMkLst>
            <pc:docMk/>
            <pc:sldMk cId="2402725343" sldId="259"/>
            <ac:picMk id="5" creationId="{6EBBECAF-92C1-4A5A-F5FD-723ABE8FD8BB}"/>
          </ac:picMkLst>
        </pc:picChg>
        <pc:picChg chg="add mod">
          <ac:chgData name="Umberto Laghi - umberto.laghi@studio.unibo.it" userId="S::umberto.laghi@studio.unibo.it::89ce3c57-4fac-44ed-863b-771f148baa83" providerId="AD" clId="Web-{CCAF2747-F8DD-8B68-B9B1-7387848ABAC4}" dt="2023-02-24T10:26:28.470" v="97" actId="1076"/>
          <ac:picMkLst>
            <pc:docMk/>
            <pc:sldMk cId="2402725343" sldId="259"/>
            <ac:picMk id="6" creationId="{C36E70DC-8919-384D-F8A9-178B35945941}"/>
          </ac:picMkLst>
        </pc:picChg>
      </pc:sldChg>
      <pc:sldChg chg="modSp">
        <pc:chgData name="Umberto Laghi - umberto.laghi@studio.unibo.it" userId="S::umberto.laghi@studio.unibo.it::89ce3c57-4fac-44ed-863b-771f148baa83" providerId="AD" clId="Web-{CCAF2747-F8DD-8B68-B9B1-7387848ABAC4}" dt="2023-02-24T07:43:24.448" v="6" actId="20577"/>
        <pc:sldMkLst>
          <pc:docMk/>
          <pc:sldMk cId="924169287" sldId="261"/>
        </pc:sldMkLst>
        <pc:spChg chg="mod">
          <ac:chgData name="Umberto Laghi - umberto.laghi@studio.unibo.it" userId="S::umberto.laghi@studio.unibo.it::89ce3c57-4fac-44ed-863b-771f148baa83" providerId="AD" clId="Web-{CCAF2747-F8DD-8B68-B9B1-7387848ABAC4}" dt="2023-02-24T07:43:24.448" v="6" actId="20577"/>
          <ac:spMkLst>
            <pc:docMk/>
            <pc:sldMk cId="924169287" sldId="261"/>
            <ac:spMk id="3" creationId="{6A9A08E0-26F2-314B-E721-210F86756C02}"/>
          </ac:spMkLst>
        </pc:spChg>
      </pc:sldChg>
      <pc:sldChg chg="addSp delSp modSp addAnim delAnim modAnim">
        <pc:chgData name="Umberto Laghi - umberto.laghi@studio.unibo.it" userId="S::umberto.laghi@studio.unibo.it::89ce3c57-4fac-44ed-863b-771f148baa83" providerId="AD" clId="Web-{CCAF2747-F8DD-8B68-B9B1-7387848ABAC4}" dt="2023-02-24T07:52:14.031" v="44"/>
        <pc:sldMkLst>
          <pc:docMk/>
          <pc:sldMk cId="4057183071" sldId="264"/>
        </pc:sldMkLst>
        <pc:spChg chg="add del mod">
          <ac:chgData name="Umberto Laghi - umberto.laghi@studio.unibo.it" userId="S::umberto.laghi@studio.unibo.it::89ce3c57-4fac-44ed-863b-771f148baa83" providerId="AD" clId="Web-{CCAF2747-F8DD-8B68-B9B1-7387848ABAC4}" dt="2023-02-24T07:52:12.296" v="43"/>
          <ac:spMkLst>
            <pc:docMk/>
            <pc:sldMk cId="4057183071" sldId="264"/>
            <ac:spMk id="5" creationId="{F8366658-0879-4D59-B5B5-C6FBF8D92C45}"/>
          </ac:spMkLst>
        </pc:spChg>
        <pc:spChg chg="add del mod">
          <ac:chgData name="Umberto Laghi - umberto.laghi@studio.unibo.it" userId="S::umberto.laghi@studio.unibo.it::89ce3c57-4fac-44ed-863b-771f148baa83" providerId="AD" clId="Web-{CCAF2747-F8DD-8B68-B9B1-7387848ABAC4}" dt="2023-02-24T07:52:10.249" v="42"/>
          <ac:spMkLst>
            <pc:docMk/>
            <pc:sldMk cId="4057183071" sldId="264"/>
            <ac:spMk id="6" creationId="{A6E737A8-F8A0-5601-371A-FC861E2A875E}"/>
          </ac:spMkLst>
        </pc:spChg>
        <pc:spChg chg="add del mod">
          <ac:chgData name="Umberto Laghi - umberto.laghi@studio.unibo.it" userId="S::umberto.laghi@studio.unibo.it::89ce3c57-4fac-44ed-863b-771f148baa83" providerId="AD" clId="Web-{CCAF2747-F8DD-8B68-B9B1-7387848ABAC4}" dt="2023-02-24T07:52:14.031" v="44"/>
          <ac:spMkLst>
            <pc:docMk/>
            <pc:sldMk cId="4057183071" sldId="264"/>
            <ac:spMk id="7" creationId="{F323636F-D4F4-8FFB-52AA-86C208CB8E46}"/>
          </ac:spMkLst>
        </pc:spChg>
        <pc:picChg chg="mod">
          <ac:chgData name="Umberto Laghi - umberto.laghi@studio.unibo.it" userId="S::umberto.laghi@studio.unibo.it::89ce3c57-4fac-44ed-863b-771f148baa83" providerId="AD" clId="Web-{CCAF2747-F8DD-8B68-B9B1-7387848ABAC4}" dt="2023-02-24T07:48:17.131" v="20" actId="1076"/>
          <ac:picMkLst>
            <pc:docMk/>
            <pc:sldMk cId="4057183071" sldId="264"/>
            <ac:picMk id="4" creationId="{34EE0F0D-029B-3056-E464-F44FCF48AF42}"/>
          </ac:picMkLst>
        </pc:picChg>
      </pc:sldChg>
      <pc:sldChg chg="modSp">
        <pc:chgData name="Umberto Laghi - umberto.laghi@studio.unibo.it" userId="S::umberto.laghi@studio.unibo.it::89ce3c57-4fac-44ed-863b-771f148baa83" providerId="AD" clId="Web-{CCAF2747-F8DD-8B68-B9B1-7387848ABAC4}" dt="2023-02-24T08:00:02.314" v="59" actId="20577"/>
        <pc:sldMkLst>
          <pc:docMk/>
          <pc:sldMk cId="3759155159" sldId="268"/>
        </pc:sldMkLst>
        <pc:spChg chg="mod">
          <ac:chgData name="Umberto Laghi - umberto.laghi@studio.unibo.it" userId="S::umberto.laghi@studio.unibo.it::89ce3c57-4fac-44ed-863b-771f148baa83" providerId="AD" clId="Web-{CCAF2747-F8DD-8B68-B9B1-7387848ABAC4}" dt="2023-02-24T08:00:02.314" v="59" actId="20577"/>
          <ac:spMkLst>
            <pc:docMk/>
            <pc:sldMk cId="3759155159" sldId="268"/>
            <ac:spMk id="3" creationId="{6A9A08E0-26F2-314B-E721-210F86756C02}"/>
          </ac:spMkLst>
        </pc:spChg>
      </pc:sldChg>
      <pc:sldChg chg="modSp">
        <pc:chgData name="Umberto Laghi - umberto.laghi@studio.unibo.it" userId="S::umberto.laghi@studio.unibo.it::89ce3c57-4fac-44ed-863b-771f148baa83" providerId="AD" clId="Web-{CCAF2747-F8DD-8B68-B9B1-7387848ABAC4}" dt="2023-02-24T08:03:34.150" v="63" actId="1076"/>
        <pc:sldMkLst>
          <pc:docMk/>
          <pc:sldMk cId="1386325230" sldId="273"/>
        </pc:sldMkLst>
        <pc:picChg chg="mod">
          <ac:chgData name="Umberto Laghi - umberto.laghi@studio.unibo.it" userId="S::umberto.laghi@studio.unibo.it::89ce3c57-4fac-44ed-863b-771f148baa83" providerId="AD" clId="Web-{CCAF2747-F8DD-8B68-B9B1-7387848ABAC4}" dt="2023-02-24T08:03:34.150" v="63" actId="1076"/>
          <ac:picMkLst>
            <pc:docMk/>
            <pc:sldMk cId="1386325230" sldId="273"/>
            <ac:picMk id="3074" creationId="{1167F56C-2EA1-9229-FC9D-AA00C3000347}"/>
          </ac:picMkLst>
        </pc:picChg>
      </pc:sldChg>
      <pc:sldChg chg="addSp delSp modSp mod modClrScheme chgLayout">
        <pc:chgData name="Umberto Laghi - umberto.laghi@studio.unibo.it" userId="S::umberto.laghi@studio.unibo.it::89ce3c57-4fac-44ed-863b-771f148baa83" providerId="AD" clId="Web-{CCAF2747-F8DD-8B68-B9B1-7387848ABAC4}" dt="2023-02-24T10:18:54.844" v="72"/>
        <pc:sldMkLst>
          <pc:docMk/>
          <pc:sldMk cId="141791119" sldId="295"/>
        </pc:sldMkLst>
        <pc:spChg chg="add del mod">
          <ac:chgData name="Umberto Laghi - umberto.laghi@studio.unibo.it" userId="S::umberto.laghi@studio.unibo.it::89ce3c57-4fac-44ed-863b-771f148baa83" providerId="AD" clId="Web-{CCAF2747-F8DD-8B68-B9B1-7387848ABAC4}" dt="2023-02-24T10:18:16.076" v="69"/>
          <ac:spMkLst>
            <pc:docMk/>
            <pc:sldMk cId="141791119" sldId="295"/>
            <ac:spMk id="3" creationId="{60C3ED2D-EB4F-57C1-DFDF-0BB8B41E9434}"/>
          </ac:spMkLst>
        </pc:spChg>
        <pc:spChg chg="mod ord">
          <ac:chgData name="Umberto Laghi - umberto.laghi@studio.unibo.it" userId="S::umberto.laghi@studio.unibo.it::89ce3c57-4fac-44ed-863b-771f148baa83" providerId="AD" clId="Web-{CCAF2747-F8DD-8B68-B9B1-7387848ABAC4}" dt="2023-02-24T10:18:15.232" v="68"/>
          <ac:spMkLst>
            <pc:docMk/>
            <pc:sldMk cId="141791119" sldId="295"/>
            <ac:spMk id="4" creationId="{5E1641C6-D398-14F4-D7BF-5035A316283B}"/>
          </ac:spMkLst>
        </pc:spChg>
        <pc:spChg chg="add del mod">
          <ac:chgData name="Umberto Laghi - umberto.laghi@studio.unibo.it" userId="S::umberto.laghi@studio.unibo.it::89ce3c57-4fac-44ed-863b-771f148baa83" providerId="AD" clId="Web-{CCAF2747-F8DD-8B68-B9B1-7387848ABAC4}" dt="2023-02-24T10:18:52.188" v="71"/>
          <ac:spMkLst>
            <pc:docMk/>
            <pc:sldMk cId="141791119" sldId="295"/>
            <ac:spMk id="5" creationId="{3DFB9048-5687-7291-AF6F-2316E75E349F}"/>
          </ac:spMkLst>
        </pc:spChg>
        <pc:spChg chg="add del mod">
          <ac:chgData name="Umberto Laghi - umberto.laghi@studio.unibo.it" userId="S::umberto.laghi@studio.unibo.it::89ce3c57-4fac-44ed-863b-771f148baa83" providerId="AD" clId="Web-{CCAF2747-F8DD-8B68-B9B1-7387848ABAC4}" dt="2023-02-24T10:18:54.844" v="72"/>
          <ac:spMkLst>
            <pc:docMk/>
            <pc:sldMk cId="141791119" sldId="295"/>
            <ac:spMk id="7" creationId="{503076BB-36B6-E05D-C66F-34943791ABE7}"/>
          </ac:spMkLst>
        </pc:spChg>
      </pc:sldChg>
    </pc:docChg>
  </pc:docChgLst>
  <pc:docChgLst>
    <pc:chgData name="Umberto Laghi - umberto.laghi@studio.unibo.it" userId="S::umberto.laghi@studio.unibo.it::89ce3c57-4fac-44ed-863b-771f148baa83" providerId="AD" clId="Web-{49F9D8FD-2084-C268-FD06-E752D5095659}"/>
    <pc:docChg chg="addSld modSld sldOrd">
      <pc:chgData name="Umberto Laghi - umberto.laghi@studio.unibo.it" userId="S::umberto.laghi@studio.unibo.it::89ce3c57-4fac-44ed-863b-771f148baa83" providerId="AD" clId="Web-{49F9D8FD-2084-C268-FD06-E752D5095659}" dt="2023-01-31T15:32:50.104" v="127"/>
      <pc:docMkLst>
        <pc:docMk/>
      </pc:docMkLst>
      <pc:sldChg chg="modSp">
        <pc:chgData name="Umberto Laghi - umberto.laghi@studio.unibo.it" userId="S::umberto.laghi@studio.unibo.it::89ce3c57-4fac-44ed-863b-771f148baa83" providerId="AD" clId="Web-{49F9D8FD-2084-C268-FD06-E752D5095659}" dt="2023-01-31T14:35:17.338" v="0" actId="1076"/>
        <pc:sldMkLst>
          <pc:docMk/>
          <pc:sldMk cId="2851643655" sldId="262"/>
        </pc:sldMkLst>
        <pc:cxnChg chg="mod">
          <ac:chgData name="Umberto Laghi - umberto.laghi@studio.unibo.it" userId="S::umberto.laghi@studio.unibo.it::89ce3c57-4fac-44ed-863b-771f148baa83" providerId="AD" clId="Web-{49F9D8FD-2084-C268-FD06-E752D5095659}" dt="2023-01-31T14:35:17.338" v="0" actId="1076"/>
          <ac:cxnSpMkLst>
            <pc:docMk/>
            <pc:sldMk cId="2851643655" sldId="262"/>
            <ac:cxnSpMk id="10" creationId="{BF792067-B2E1-2F99-2BA5-446AEBAEBA35}"/>
          </ac:cxnSpMkLst>
        </pc:cxnChg>
      </pc:sldChg>
      <pc:sldChg chg="addSp delSp modSp addAnim modAnim">
        <pc:chgData name="Umberto Laghi - umberto.laghi@studio.unibo.it" userId="S::umberto.laghi@studio.unibo.it::89ce3c57-4fac-44ed-863b-771f148baa83" providerId="AD" clId="Web-{49F9D8FD-2084-C268-FD06-E752D5095659}" dt="2023-01-31T15:09:45.643" v="48" actId="1076"/>
        <pc:sldMkLst>
          <pc:docMk/>
          <pc:sldMk cId="2951731015" sldId="265"/>
        </pc:sldMkLst>
        <pc:spChg chg="add del">
          <ac:chgData name="Umberto Laghi - umberto.laghi@studio.unibo.it" userId="S::umberto.laghi@studio.unibo.it::89ce3c57-4fac-44ed-863b-771f148baa83" providerId="AD" clId="Web-{49F9D8FD-2084-C268-FD06-E752D5095659}" dt="2023-01-31T14:39:15.572" v="2"/>
          <ac:spMkLst>
            <pc:docMk/>
            <pc:sldMk cId="2951731015" sldId="265"/>
            <ac:spMk id="4" creationId="{B3ACE40A-4EC0-CE68-0993-B5C415016BB3}"/>
          </ac:spMkLst>
        </pc:spChg>
        <pc:spChg chg="add mod">
          <ac:chgData name="Umberto Laghi - umberto.laghi@studio.unibo.it" userId="S::umberto.laghi@studio.unibo.it::89ce3c57-4fac-44ed-863b-771f148baa83" providerId="AD" clId="Web-{49F9D8FD-2084-C268-FD06-E752D5095659}" dt="2023-01-31T15:09:45.643" v="48" actId="1076"/>
          <ac:spMkLst>
            <pc:docMk/>
            <pc:sldMk cId="2951731015" sldId="265"/>
            <ac:spMk id="6" creationId="{C21F8C94-D83E-9F80-EA12-20FE68F58DD3}"/>
          </ac:spMkLst>
        </pc:spChg>
      </pc:sldChg>
      <pc:sldChg chg="modSp">
        <pc:chgData name="Umberto Laghi - umberto.laghi@studio.unibo.it" userId="S::umberto.laghi@studio.unibo.it::89ce3c57-4fac-44ed-863b-771f148baa83" providerId="AD" clId="Web-{49F9D8FD-2084-C268-FD06-E752D5095659}" dt="2023-01-31T14:46:55.539" v="11" actId="20577"/>
        <pc:sldMkLst>
          <pc:docMk/>
          <pc:sldMk cId="2976209459" sldId="272"/>
        </pc:sldMkLst>
        <pc:spChg chg="mod">
          <ac:chgData name="Umberto Laghi - umberto.laghi@studio.unibo.it" userId="S::umberto.laghi@studio.unibo.it::89ce3c57-4fac-44ed-863b-771f148baa83" providerId="AD" clId="Web-{49F9D8FD-2084-C268-FD06-E752D5095659}" dt="2023-01-31T14:46:55.539" v="11" actId="20577"/>
          <ac:spMkLst>
            <pc:docMk/>
            <pc:sldMk cId="2976209459" sldId="272"/>
            <ac:spMk id="3" creationId="{6A9A08E0-26F2-314B-E721-210F86756C02}"/>
          </ac:spMkLst>
        </pc:spChg>
      </pc:sldChg>
      <pc:sldChg chg="modSp">
        <pc:chgData name="Umberto Laghi - umberto.laghi@studio.unibo.it" userId="S::umberto.laghi@studio.unibo.it::89ce3c57-4fac-44ed-863b-771f148baa83" providerId="AD" clId="Web-{49F9D8FD-2084-C268-FD06-E752D5095659}" dt="2023-01-31T14:56:34.717" v="12" actId="20577"/>
        <pc:sldMkLst>
          <pc:docMk/>
          <pc:sldMk cId="1720892128" sldId="279"/>
        </pc:sldMkLst>
        <pc:spChg chg="mod">
          <ac:chgData name="Umberto Laghi - umberto.laghi@studio.unibo.it" userId="S::umberto.laghi@studio.unibo.it::89ce3c57-4fac-44ed-863b-771f148baa83" providerId="AD" clId="Web-{49F9D8FD-2084-C268-FD06-E752D5095659}" dt="2023-01-31T14:56:34.717" v="12" actId="20577"/>
          <ac:spMkLst>
            <pc:docMk/>
            <pc:sldMk cId="1720892128" sldId="279"/>
            <ac:spMk id="3" creationId="{6A9A08E0-26F2-314B-E721-210F86756C02}"/>
          </ac:spMkLst>
        </pc:spChg>
      </pc:sldChg>
      <pc:sldChg chg="modNotes">
        <pc:chgData name="Umberto Laghi - umberto.laghi@studio.unibo.it" userId="S::umberto.laghi@studio.unibo.it::89ce3c57-4fac-44ed-863b-771f148baa83" providerId="AD" clId="Web-{49F9D8FD-2084-C268-FD06-E752D5095659}" dt="2023-01-31T15:32:50.104" v="127"/>
        <pc:sldMkLst>
          <pc:docMk/>
          <pc:sldMk cId="3023591468" sldId="282"/>
        </pc:sldMkLst>
      </pc:sldChg>
      <pc:sldChg chg="delSp modSp add mod ord replId modClrScheme chgLayout">
        <pc:chgData name="Umberto Laghi - umberto.laghi@studio.unibo.it" userId="S::umberto.laghi@studio.unibo.it::89ce3c57-4fac-44ed-863b-771f148baa83" providerId="AD" clId="Web-{49F9D8FD-2084-C268-FD06-E752D5095659}" dt="2023-01-31T15:08:59.421" v="46" actId="20577"/>
        <pc:sldMkLst>
          <pc:docMk/>
          <pc:sldMk cId="319926575" sldId="313"/>
        </pc:sldMkLst>
        <pc:spChg chg="mod ord">
          <ac:chgData name="Umberto Laghi - umberto.laghi@studio.unibo.it" userId="S::umberto.laghi@studio.unibo.it::89ce3c57-4fac-44ed-863b-771f148baa83" providerId="AD" clId="Web-{49F9D8FD-2084-C268-FD06-E752D5095659}" dt="2023-01-31T15:08:59.421" v="46" actId="20577"/>
          <ac:spMkLst>
            <pc:docMk/>
            <pc:sldMk cId="319926575" sldId="313"/>
            <ac:spMk id="2" creationId="{FEA06226-7078-92A8-9375-ABD726F894A6}"/>
          </ac:spMkLst>
        </pc:spChg>
        <pc:spChg chg="del mod ord">
          <ac:chgData name="Umberto Laghi - umberto.laghi@studio.unibo.it" userId="S::umberto.laghi@studio.unibo.it::89ce3c57-4fac-44ed-863b-771f148baa83" providerId="AD" clId="Web-{49F9D8FD-2084-C268-FD06-E752D5095659}" dt="2023-01-31T15:07:36.212" v="16"/>
          <ac:spMkLst>
            <pc:docMk/>
            <pc:sldMk cId="319926575" sldId="313"/>
            <ac:spMk id="3" creationId="{6A9A08E0-26F2-314B-E721-210F86756C02}"/>
          </ac:spMkLst>
        </pc:spChg>
      </pc:sldChg>
    </pc:docChg>
  </pc:docChgLst>
  <pc:docChgLst>
    <pc:chgData name="Umberto Laghi - umberto.laghi@studio.unibo.it" userId="S::umberto.laghi@studio.unibo.it::89ce3c57-4fac-44ed-863b-771f148baa83" providerId="AD" clId="Web-{DCE5FF2C-5908-F466-E43E-56F3E57369D1}"/>
    <pc:docChg chg="modSld">
      <pc:chgData name="Umberto Laghi - umberto.laghi@studio.unibo.it" userId="S::umberto.laghi@studio.unibo.it::89ce3c57-4fac-44ed-863b-771f148baa83" providerId="AD" clId="Web-{DCE5FF2C-5908-F466-E43E-56F3E57369D1}" dt="2023-02-23T13:13:45.762" v="70" actId="1076"/>
      <pc:docMkLst>
        <pc:docMk/>
      </pc:docMkLst>
      <pc:sldChg chg="modSp">
        <pc:chgData name="Umberto Laghi - umberto.laghi@studio.unibo.it" userId="S::umberto.laghi@studio.unibo.it::89ce3c57-4fac-44ed-863b-771f148baa83" providerId="AD" clId="Web-{DCE5FF2C-5908-F466-E43E-56F3E57369D1}" dt="2023-02-23T12:40:39.117" v="60" actId="20577"/>
        <pc:sldMkLst>
          <pc:docMk/>
          <pc:sldMk cId="2187176144" sldId="263"/>
        </pc:sldMkLst>
        <pc:spChg chg="mod">
          <ac:chgData name="Umberto Laghi - umberto.laghi@studio.unibo.it" userId="S::umberto.laghi@studio.unibo.it::89ce3c57-4fac-44ed-863b-771f148baa83" providerId="AD" clId="Web-{DCE5FF2C-5908-F466-E43E-56F3E57369D1}" dt="2023-02-23T12:40:39.117" v="60" actId="20577"/>
          <ac:spMkLst>
            <pc:docMk/>
            <pc:sldMk cId="2187176144" sldId="263"/>
            <ac:spMk id="5" creationId="{CD514CC5-C8AA-851F-993A-D892B2DC1F19}"/>
          </ac:spMkLst>
        </pc:spChg>
      </pc:sldChg>
      <pc:sldChg chg="modSp">
        <pc:chgData name="Umberto Laghi - umberto.laghi@studio.unibo.it" userId="S::umberto.laghi@studio.unibo.it::89ce3c57-4fac-44ed-863b-771f148baa83" providerId="AD" clId="Web-{DCE5FF2C-5908-F466-E43E-56F3E57369D1}" dt="2023-02-23T13:13:45.762" v="70" actId="1076"/>
        <pc:sldMkLst>
          <pc:docMk/>
          <pc:sldMk cId="3152271157" sldId="286"/>
        </pc:sldMkLst>
        <pc:spChg chg="mod">
          <ac:chgData name="Umberto Laghi - umberto.laghi@studio.unibo.it" userId="S::umberto.laghi@studio.unibo.it::89ce3c57-4fac-44ed-863b-771f148baa83" providerId="AD" clId="Web-{DCE5FF2C-5908-F466-E43E-56F3E57369D1}" dt="2023-02-23T13:13:44.481" v="69" actId="14100"/>
          <ac:spMkLst>
            <pc:docMk/>
            <pc:sldMk cId="3152271157" sldId="286"/>
            <ac:spMk id="3" creationId="{6A9A08E0-26F2-314B-E721-210F86756C02}"/>
          </ac:spMkLst>
        </pc:spChg>
        <pc:picChg chg="mod">
          <ac:chgData name="Umberto Laghi - umberto.laghi@studio.unibo.it" userId="S::umberto.laghi@studio.unibo.it::89ce3c57-4fac-44ed-863b-771f148baa83" providerId="AD" clId="Web-{DCE5FF2C-5908-F466-E43E-56F3E57369D1}" dt="2023-02-23T13:13:45.762" v="70" actId="1076"/>
          <ac:picMkLst>
            <pc:docMk/>
            <pc:sldMk cId="3152271157" sldId="286"/>
            <ac:picMk id="4" creationId="{F99A9ED8-5147-60C2-40BC-F2515AD9A572}"/>
          </ac:picMkLst>
        </pc:picChg>
      </pc:sldChg>
    </pc:docChg>
  </pc:docChgLst>
  <pc:docChgLst>
    <pc:chgData name="Umberto Laghi - umberto.laghi@studio.unibo.it" userId="S::umberto.laghi@studio.unibo.it::89ce3c57-4fac-44ed-863b-771f148baa83" providerId="AD" clId="Web-{667BC771-9C99-30F8-84CB-E1129E4BC66F}"/>
    <pc:docChg chg="modSld">
      <pc:chgData name="Umberto Laghi - umberto.laghi@studio.unibo.it" userId="S::umberto.laghi@studio.unibo.it::89ce3c57-4fac-44ed-863b-771f148baa83" providerId="AD" clId="Web-{667BC771-9C99-30F8-84CB-E1129E4BC66F}" dt="2023-02-01T15:31:14.320" v="31"/>
      <pc:docMkLst>
        <pc:docMk/>
      </pc:docMkLst>
      <pc:sldChg chg="modSp">
        <pc:chgData name="Umberto Laghi - umberto.laghi@studio.unibo.it" userId="S::umberto.laghi@studio.unibo.it::89ce3c57-4fac-44ed-863b-771f148baa83" providerId="AD" clId="Web-{667BC771-9C99-30F8-84CB-E1129E4BC66F}" dt="2023-02-01T15:00:28.446" v="0" actId="20577"/>
        <pc:sldMkLst>
          <pc:docMk/>
          <pc:sldMk cId="4057183071" sldId="264"/>
        </pc:sldMkLst>
        <pc:spChg chg="mod">
          <ac:chgData name="Umberto Laghi - umberto.laghi@studio.unibo.it" userId="S::umberto.laghi@studio.unibo.it::89ce3c57-4fac-44ed-863b-771f148baa83" providerId="AD" clId="Web-{667BC771-9C99-30F8-84CB-E1129E4BC66F}" dt="2023-02-01T15:00:28.446" v="0" actId="20577"/>
          <ac:spMkLst>
            <pc:docMk/>
            <pc:sldMk cId="4057183071" sldId="264"/>
            <ac:spMk id="3" creationId="{6A9A08E0-26F2-314B-E721-210F86756C02}"/>
          </ac:spMkLst>
        </pc:spChg>
      </pc:sldChg>
      <pc:sldChg chg="modSp">
        <pc:chgData name="Umberto Laghi - umberto.laghi@studio.unibo.it" userId="S::umberto.laghi@studio.unibo.it::89ce3c57-4fac-44ed-863b-771f148baa83" providerId="AD" clId="Web-{667BC771-9C99-30F8-84CB-E1129E4BC66F}" dt="2023-02-01T15:07:25.147" v="5" actId="20577"/>
        <pc:sldMkLst>
          <pc:docMk/>
          <pc:sldMk cId="925577602" sldId="274"/>
        </pc:sldMkLst>
        <pc:spChg chg="mod">
          <ac:chgData name="Umberto Laghi - umberto.laghi@studio.unibo.it" userId="S::umberto.laghi@studio.unibo.it::89ce3c57-4fac-44ed-863b-771f148baa83" providerId="AD" clId="Web-{667BC771-9C99-30F8-84CB-E1129E4BC66F}" dt="2023-02-01T15:07:25.147" v="5" actId="20577"/>
          <ac:spMkLst>
            <pc:docMk/>
            <pc:sldMk cId="925577602" sldId="274"/>
            <ac:spMk id="2" creationId="{FEA06226-7078-92A8-9375-ABD726F894A6}"/>
          </ac:spMkLst>
        </pc:spChg>
      </pc:sldChg>
      <pc:sldChg chg="modSp">
        <pc:chgData name="Umberto Laghi - umberto.laghi@studio.unibo.it" userId="S::umberto.laghi@studio.unibo.it::89ce3c57-4fac-44ed-863b-771f148baa83" providerId="AD" clId="Web-{667BC771-9C99-30F8-84CB-E1129E4BC66F}" dt="2023-02-01T15:31:14.320" v="31"/>
        <pc:sldMkLst>
          <pc:docMk/>
          <pc:sldMk cId="909464709" sldId="287"/>
        </pc:sldMkLst>
        <pc:graphicFrameChg chg="mod modGraphic">
          <ac:chgData name="Umberto Laghi - umberto.laghi@studio.unibo.it" userId="S::umberto.laghi@studio.unibo.it::89ce3c57-4fac-44ed-863b-771f148baa83" providerId="AD" clId="Web-{667BC771-9C99-30F8-84CB-E1129E4BC66F}" dt="2023-02-01T15:31:14.320" v="31"/>
          <ac:graphicFrameMkLst>
            <pc:docMk/>
            <pc:sldMk cId="909464709" sldId="287"/>
            <ac:graphicFrameMk id="4" creationId="{0D4E24E3-667F-3FAC-D524-1AAAA43244D2}"/>
          </ac:graphicFrameMkLst>
        </pc:graphicFrameChg>
      </pc:sldChg>
      <pc:sldChg chg="modSp">
        <pc:chgData name="Umberto Laghi - umberto.laghi@studio.unibo.it" userId="S::umberto.laghi@studio.unibo.it::89ce3c57-4fac-44ed-863b-771f148baa83" providerId="AD" clId="Web-{667BC771-9C99-30F8-84CB-E1129E4BC66F}" dt="2023-02-01T15:25:40.199" v="23"/>
        <pc:sldMkLst>
          <pc:docMk/>
          <pc:sldMk cId="2355007272" sldId="288"/>
        </pc:sldMkLst>
        <pc:graphicFrameChg chg="mod modGraphic">
          <ac:chgData name="Umberto Laghi - umberto.laghi@studio.unibo.it" userId="S::umberto.laghi@studio.unibo.it::89ce3c57-4fac-44ed-863b-771f148baa83" providerId="AD" clId="Web-{667BC771-9C99-30F8-84CB-E1129E4BC66F}" dt="2023-02-01T15:25:40.199" v="23"/>
          <ac:graphicFrameMkLst>
            <pc:docMk/>
            <pc:sldMk cId="2355007272" sldId="288"/>
            <ac:graphicFrameMk id="4" creationId="{0219D2A1-377A-1F75-53BA-A6ABE2289A41}"/>
          </ac:graphicFrameMkLst>
        </pc:graphicFrameChg>
      </pc:sldChg>
    </pc:docChg>
  </pc:docChgLst>
  <pc:docChgLst>
    <pc:chgData name="Umberto Laghi - umberto.laghi@studio.unibo.it" userId="S::umberto.laghi@studio.unibo.it::89ce3c57-4fac-44ed-863b-771f148baa83" providerId="AD" clId="Web-{171D0446-556B-018D-4709-386D1FBD9727}"/>
    <pc:docChg chg="modSld">
      <pc:chgData name="Umberto Laghi - umberto.laghi@studio.unibo.it" userId="S::umberto.laghi@studio.unibo.it::89ce3c57-4fac-44ed-863b-771f148baa83" providerId="AD" clId="Web-{171D0446-556B-018D-4709-386D1FBD9727}" dt="2023-01-30T08:40:47.091" v="0" actId="1076"/>
      <pc:docMkLst>
        <pc:docMk/>
      </pc:docMkLst>
      <pc:sldChg chg="modSp">
        <pc:chgData name="Umberto Laghi - umberto.laghi@studio.unibo.it" userId="S::umberto.laghi@studio.unibo.it::89ce3c57-4fac-44ed-863b-771f148baa83" providerId="AD" clId="Web-{171D0446-556B-018D-4709-386D1FBD9727}" dt="2023-01-30T08:40:47.091" v="0" actId="1076"/>
        <pc:sldMkLst>
          <pc:docMk/>
          <pc:sldMk cId="4044484988" sldId="284"/>
        </pc:sldMkLst>
        <pc:spChg chg="mod">
          <ac:chgData name="Umberto Laghi - umberto.laghi@studio.unibo.it" userId="S::umberto.laghi@studio.unibo.it::89ce3c57-4fac-44ed-863b-771f148baa83" providerId="AD" clId="Web-{171D0446-556B-018D-4709-386D1FBD9727}" dt="2023-01-30T08:40:47.091" v="0" actId="1076"/>
          <ac:spMkLst>
            <pc:docMk/>
            <pc:sldMk cId="4044484988" sldId="284"/>
            <ac:spMk id="3" creationId="{6A9A08E0-26F2-314B-E721-210F86756C02}"/>
          </ac:spMkLst>
        </pc:spChg>
      </pc:sldChg>
    </pc:docChg>
  </pc:docChgLst>
  <pc:docChgLst>
    <pc:chgData name="Umberto Laghi - umberto.laghi@studio.unibo.it" userId="S::umberto.laghi@studio.unibo.it::89ce3c57-4fac-44ed-863b-771f148baa83" providerId="AD" clId="Web-{EAE5B4C1-04A8-2CB7-F1D4-2589E1EB0C9E}"/>
    <pc:docChg chg="addSld modSld">
      <pc:chgData name="Umberto Laghi - umberto.laghi@studio.unibo.it" userId="S::umberto.laghi@studio.unibo.it::89ce3c57-4fac-44ed-863b-771f148baa83" providerId="AD" clId="Web-{EAE5B4C1-04A8-2CB7-F1D4-2589E1EB0C9E}" dt="2023-02-22T14:35:53.780" v="544" actId="1076"/>
      <pc:docMkLst>
        <pc:docMk/>
      </pc:docMkLst>
      <pc:sldChg chg="addSp modSp">
        <pc:chgData name="Umberto Laghi - umberto.laghi@studio.unibo.it" userId="S::umberto.laghi@studio.unibo.it::89ce3c57-4fac-44ed-863b-771f148baa83" providerId="AD" clId="Web-{EAE5B4C1-04A8-2CB7-F1D4-2589E1EB0C9E}" dt="2023-02-22T14:23:37.062" v="387" actId="1076"/>
        <pc:sldMkLst>
          <pc:docMk/>
          <pc:sldMk cId="502348363" sldId="277"/>
        </pc:sldMkLst>
        <pc:picChg chg="mod ord">
          <ac:chgData name="Umberto Laghi - umberto.laghi@studio.unibo.it" userId="S::umberto.laghi@studio.unibo.it::89ce3c57-4fac-44ed-863b-771f148baa83" providerId="AD" clId="Web-{EAE5B4C1-04A8-2CB7-F1D4-2589E1EB0C9E}" dt="2023-02-22T14:15:23.353" v="344"/>
          <ac:picMkLst>
            <pc:docMk/>
            <pc:sldMk cId="502348363" sldId="277"/>
            <ac:picMk id="4" creationId="{7C1B4D4D-BB3A-DD81-380F-8248B2344C51}"/>
          </ac:picMkLst>
        </pc:picChg>
        <pc:picChg chg="mod">
          <ac:chgData name="Umberto Laghi - umberto.laghi@studio.unibo.it" userId="S::umberto.laghi@studio.unibo.it::89ce3c57-4fac-44ed-863b-771f148baa83" providerId="AD" clId="Web-{EAE5B4C1-04A8-2CB7-F1D4-2589E1EB0C9E}" dt="2023-02-22T14:15:26.713" v="345" actId="1076"/>
          <ac:picMkLst>
            <pc:docMk/>
            <pc:sldMk cId="502348363" sldId="277"/>
            <ac:picMk id="5" creationId="{F2648998-FD26-7338-7972-D30197BF5654}"/>
          </ac:picMkLst>
        </pc:picChg>
        <pc:picChg chg="add mod">
          <ac:chgData name="Umberto Laghi - umberto.laghi@studio.unibo.it" userId="S::umberto.laghi@studio.unibo.it::89ce3c57-4fac-44ed-863b-771f148baa83" providerId="AD" clId="Web-{EAE5B4C1-04A8-2CB7-F1D4-2589E1EB0C9E}" dt="2023-02-22T14:23:37.062" v="387" actId="1076"/>
          <ac:picMkLst>
            <pc:docMk/>
            <pc:sldMk cId="502348363" sldId="277"/>
            <ac:picMk id="6" creationId="{75FB7BF5-C721-4737-D182-E01CCDB82005}"/>
          </ac:picMkLst>
        </pc:picChg>
      </pc:sldChg>
      <pc:sldChg chg="addSp delSp modSp add replId modNotes">
        <pc:chgData name="Umberto Laghi - umberto.laghi@studio.unibo.it" userId="S::umberto.laghi@studio.unibo.it::89ce3c57-4fac-44ed-863b-771f148baa83" providerId="AD" clId="Web-{EAE5B4C1-04A8-2CB7-F1D4-2589E1EB0C9E}" dt="2023-02-22T14:35:53.780" v="544" actId="1076"/>
        <pc:sldMkLst>
          <pc:docMk/>
          <pc:sldMk cId="2751075398" sldId="314"/>
        </pc:sldMkLst>
        <pc:spChg chg="mod">
          <ac:chgData name="Umberto Laghi - umberto.laghi@studio.unibo.it" userId="S::umberto.laghi@studio.unibo.it::89ce3c57-4fac-44ed-863b-771f148baa83" providerId="AD" clId="Web-{EAE5B4C1-04A8-2CB7-F1D4-2589E1EB0C9E}" dt="2023-02-22T14:04:32.669" v="16" actId="20577"/>
          <ac:spMkLst>
            <pc:docMk/>
            <pc:sldMk cId="2751075398" sldId="314"/>
            <ac:spMk id="2" creationId="{FEA06226-7078-92A8-9375-ABD726F894A6}"/>
          </ac:spMkLst>
        </pc:spChg>
        <pc:spChg chg="mod">
          <ac:chgData name="Umberto Laghi - umberto.laghi@studio.unibo.it" userId="S::umberto.laghi@studio.unibo.it::89ce3c57-4fac-44ed-863b-771f148baa83" providerId="AD" clId="Web-{EAE5B4C1-04A8-2CB7-F1D4-2589E1EB0C9E}" dt="2023-02-22T14:27:53.588" v="444" actId="14100"/>
          <ac:spMkLst>
            <pc:docMk/>
            <pc:sldMk cId="2751075398" sldId="314"/>
            <ac:spMk id="3" creationId="{6A9A08E0-26F2-314B-E721-210F86756C02}"/>
          </ac:spMkLst>
        </pc:spChg>
        <pc:picChg chg="del">
          <ac:chgData name="Umberto Laghi - umberto.laghi@studio.unibo.it" userId="S::umberto.laghi@studio.unibo.it::89ce3c57-4fac-44ed-863b-771f148baa83" providerId="AD" clId="Web-{EAE5B4C1-04A8-2CB7-F1D4-2589E1EB0C9E}" dt="2023-02-22T14:04:17.091" v="1"/>
          <ac:picMkLst>
            <pc:docMk/>
            <pc:sldMk cId="2751075398" sldId="314"/>
            <ac:picMk id="4" creationId="{7C1B4D4D-BB3A-DD81-380F-8248B2344C51}"/>
          </ac:picMkLst>
        </pc:picChg>
        <pc:picChg chg="del">
          <ac:chgData name="Umberto Laghi - umberto.laghi@studio.unibo.it" userId="S::umberto.laghi@studio.unibo.it::89ce3c57-4fac-44ed-863b-771f148baa83" providerId="AD" clId="Web-{EAE5B4C1-04A8-2CB7-F1D4-2589E1EB0C9E}" dt="2023-02-22T14:04:18.403" v="2"/>
          <ac:picMkLst>
            <pc:docMk/>
            <pc:sldMk cId="2751075398" sldId="314"/>
            <ac:picMk id="5" creationId="{F2648998-FD26-7338-7972-D30197BF5654}"/>
          </ac:picMkLst>
        </pc:picChg>
        <pc:picChg chg="add del mod">
          <ac:chgData name="Umberto Laghi - umberto.laghi@studio.unibo.it" userId="S::umberto.laghi@studio.unibo.it::89ce3c57-4fac-44ed-863b-771f148baa83" providerId="AD" clId="Web-{EAE5B4C1-04A8-2CB7-F1D4-2589E1EB0C9E}" dt="2023-02-22T14:35:41.451" v="540"/>
          <ac:picMkLst>
            <pc:docMk/>
            <pc:sldMk cId="2751075398" sldId="314"/>
            <ac:picMk id="6" creationId="{71DE058E-601B-E0FC-4620-C5A32485D133}"/>
          </ac:picMkLst>
        </pc:picChg>
        <pc:picChg chg="add mod">
          <ac:chgData name="Umberto Laghi - umberto.laghi@studio.unibo.it" userId="S::umberto.laghi@studio.unibo.it::89ce3c57-4fac-44ed-863b-771f148baa83" providerId="AD" clId="Web-{EAE5B4C1-04A8-2CB7-F1D4-2589E1EB0C9E}" dt="2023-02-22T14:35:53.780" v="544" actId="1076"/>
          <ac:picMkLst>
            <pc:docMk/>
            <pc:sldMk cId="2751075398" sldId="314"/>
            <ac:picMk id="7" creationId="{350B5D88-7B9D-DE37-6F43-CD57C9A054E9}"/>
          </ac:picMkLst>
        </pc:picChg>
      </pc:sldChg>
    </pc:docChg>
  </pc:docChgLst>
</pc:chgInfo>
</file>

<file path=ppt/comments/modernComment_118_84604C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32AD70-2CB4-4184-B5E3-BADBE053008E}" authorId="{1BB5BCC3-FBCC-5A6F-6F7E-4A387E91A202}" status="resolved" created="2023-01-30T09:01:18.479" complete="100000">
    <pc:sldMkLst xmlns:pc="http://schemas.microsoft.com/office/powerpoint/2013/main/command">
      <pc:docMk/>
      <pc:sldMk cId="2220903534" sldId="280"/>
    </pc:sldMkLst>
    <p188:txBody>
      <a:bodyPr/>
      <a:lstStyle/>
      <a:p>
        <a:r>
          <a:rPr lang="en-US"/>
          <a:t>In Raw Mode il Protocol Layer si occupa di fare CRC, Retry, ecc.
In FLIT Mode le cose che fa il Protocol Layer sono affidate al D2D Adapter, vengono predisposti i campi ma sono lasciati vuoti.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617E5-1FA0-49D3-AB88-F99CB069A66F}" type="datetimeFigureOut"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53511-5A46-4EE9-B922-05F2647146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85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cs typeface="Calibri"/>
              </a:rPr>
              <a:t>Le operazioni atomiche consentono di inviare un'operazione e l'area di memoria in cui eseguirla, questo consente di aggiornare la memoria in maniera più efficiente.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53511-5A46-4EE9-B922-05F264714696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7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L'obiettivo</a:t>
            </a:r>
            <a:r>
              <a:rPr lang="en-US" dirty="0">
                <a:cs typeface="Calibri"/>
              </a:rPr>
              <a:t> di </a:t>
            </a:r>
            <a:r>
              <a:rPr lang="en-US" dirty="0" err="1">
                <a:cs typeface="Calibri"/>
              </a:rPr>
              <a:t>questi</a:t>
            </a:r>
            <a:r>
              <a:rPr lang="en-US" dirty="0">
                <a:cs typeface="Calibri"/>
              </a:rPr>
              <a:t> due </a:t>
            </a:r>
            <a:r>
              <a:rPr lang="en-US" dirty="0" err="1">
                <a:cs typeface="Calibri"/>
              </a:rPr>
              <a:t>protocolli</a:t>
            </a:r>
            <a:r>
              <a:rPr lang="en-US" dirty="0">
                <a:cs typeface="Calibri"/>
              </a:rPr>
              <a:t> è </a:t>
            </a:r>
            <a:r>
              <a:rPr lang="en-US" dirty="0" err="1">
                <a:cs typeface="Calibri"/>
              </a:rPr>
              <a:t>creare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un'astrazione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livello</a:t>
            </a:r>
            <a:r>
              <a:rPr lang="en-US" dirty="0">
                <a:cs typeface="Calibri"/>
              </a:rPr>
              <a:t> HW tale </a:t>
            </a:r>
            <a:r>
              <a:rPr lang="en-US" dirty="0" err="1">
                <a:cs typeface="Calibri"/>
              </a:rPr>
              <a:t>che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dia</a:t>
            </a:r>
            <a:r>
              <a:rPr lang="en-US" dirty="0">
                <a:cs typeface="Calibri"/>
              </a:rPr>
              <a:t> al </a:t>
            </a:r>
            <a:r>
              <a:rPr lang="en-US" dirty="0" err="1">
                <a:cs typeface="Calibri"/>
              </a:rPr>
              <a:t>programmatore</a:t>
            </a:r>
            <a:r>
              <a:rPr lang="en-US" dirty="0">
                <a:cs typeface="Calibri"/>
              </a:rPr>
              <a:t> la </a:t>
            </a:r>
            <a:r>
              <a:rPr lang="en-US" dirty="0" err="1">
                <a:cs typeface="Calibri"/>
              </a:rPr>
              <a:t>visione</a:t>
            </a:r>
            <a:r>
              <a:rPr lang="en-US" dirty="0">
                <a:cs typeface="Calibri"/>
              </a:rPr>
              <a:t> di </a:t>
            </a:r>
            <a:r>
              <a:rPr lang="en-US" dirty="0" err="1">
                <a:cs typeface="Calibri"/>
              </a:rPr>
              <a:t>più</a:t>
            </a:r>
            <a:r>
              <a:rPr lang="en-US" dirty="0">
                <a:cs typeface="Calibri"/>
              </a:rPr>
              <a:t> alto </a:t>
            </a:r>
            <a:r>
              <a:rPr lang="en-US" dirty="0" err="1">
                <a:cs typeface="Calibri"/>
              </a:rPr>
              <a:t>livello</a:t>
            </a:r>
            <a:r>
              <a:rPr lang="en-US" dirty="0">
                <a:cs typeface="Calibri"/>
              </a:rPr>
              <a:t> senza </a:t>
            </a:r>
            <a:r>
              <a:rPr lang="en-US" dirty="0" err="1">
                <a:cs typeface="Calibri"/>
              </a:rPr>
              <a:t>occuparsi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della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coerenza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più</a:t>
            </a:r>
            <a:r>
              <a:rPr lang="en-US" dirty="0">
                <a:cs typeface="Calibri"/>
              </a:rPr>
              <a:t> basso </a:t>
            </a:r>
            <a:r>
              <a:rPr lang="en-US" dirty="0" err="1">
                <a:cs typeface="Calibri"/>
              </a:rPr>
              <a:t>livello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Questo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consente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anche</a:t>
            </a:r>
            <a:r>
              <a:rPr lang="en-US" dirty="0">
                <a:cs typeface="Calibri"/>
              </a:rPr>
              <a:t> di </a:t>
            </a:r>
            <a:r>
              <a:rPr lang="en-US" dirty="0" err="1">
                <a:cs typeface="Calibri"/>
              </a:rPr>
              <a:t>riutilizzare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codice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scritto</a:t>
            </a:r>
            <a:r>
              <a:rPr lang="en-US" dirty="0">
                <a:cs typeface="Calibri"/>
              </a:rPr>
              <a:t> prima di </a:t>
            </a:r>
            <a:r>
              <a:rPr lang="en-US" dirty="0" err="1">
                <a:cs typeface="Calibri"/>
              </a:rPr>
              <a:t>questi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protocolli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Ovviamente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bisogna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considerare</a:t>
            </a:r>
            <a:r>
              <a:rPr lang="en-US" dirty="0">
                <a:cs typeface="Calibri"/>
              </a:rPr>
              <a:t> la </a:t>
            </a:r>
            <a:r>
              <a:rPr lang="en-US" dirty="0" err="1">
                <a:cs typeface="Calibri"/>
              </a:rPr>
              <a:t>necessità</a:t>
            </a:r>
            <a:r>
              <a:rPr lang="en-US" dirty="0">
                <a:cs typeface="Calibri"/>
              </a:rPr>
              <a:t> di hardware </a:t>
            </a:r>
            <a:r>
              <a:rPr lang="en-US" dirty="0" err="1">
                <a:cs typeface="Calibri"/>
              </a:rPr>
              <a:t>ulteriore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>
                <a:cs typeface="Calibri"/>
              </a:rPr>
              <a:t>Il SW non </a:t>
            </a:r>
            <a:r>
              <a:rPr lang="en-US" dirty="0" err="1">
                <a:cs typeface="Calibri"/>
              </a:rPr>
              <a:t>conosce</a:t>
            </a:r>
            <a:r>
              <a:rPr lang="en-US" dirty="0">
                <a:cs typeface="Calibri"/>
              </a:rPr>
              <a:t> la </a:t>
            </a:r>
            <a:r>
              <a:rPr lang="en-US" dirty="0" err="1">
                <a:cs typeface="Calibri"/>
              </a:rPr>
              <a:t>struttura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sottostante</a:t>
            </a:r>
            <a:r>
              <a:rPr lang="en-US" dirty="0">
                <a:cs typeface="Calibri"/>
              </a:rPr>
              <a:t>, CXL e CCIX </a:t>
            </a:r>
            <a:r>
              <a:rPr lang="en-US" dirty="0" err="1">
                <a:cs typeface="Calibri"/>
              </a:rPr>
              <a:t>vengono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sfruttati</a:t>
            </a:r>
            <a:r>
              <a:rPr lang="en-US" dirty="0">
                <a:cs typeface="Calibri"/>
              </a:rPr>
              <a:t> senza </a:t>
            </a:r>
            <a:r>
              <a:rPr lang="en-US" dirty="0" err="1">
                <a:cs typeface="Calibri"/>
              </a:rPr>
              <a:t>che</a:t>
            </a:r>
            <a:r>
              <a:rPr lang="en-US" dirty="0">
                <a:cs typeface="Calibri"/>
              </a:rPr>
              <a:t> il SW </a:t>
            </a:r>
            <a:r>
              <a:rPr lang="en-US" dirty="0" err="1">
                <a:cs typeface="Calibri"/>
              </a:rPr>
              <a:t>abbia</a:t>
            </a:r>
            <a:r>
              <a:rPr lang="en-US" dirty="0">
                <a:cs typeface="Calibri"/>
              </a:rPr>
              <a:t> idea di </a:t>
            </a:r>
            <a:r>
              <a:rPr lang="en-US" dirty="0" err="1">
                <a:cs typeface="Calibri"/>
              </a:rPr>
              <a:t>cosa</a:t>
            </a:r>
            <a:r>
              <a:rPr lang="en-US" dirty="0">
                <a:cs typeface="Calibri"/>
              </a:rPr>
              <a:t> ci </a:t>
            </a:r>
            <a:r>
              <a:rPr lang="en-US" dirty="0" err="1">
                <a:cs typeface="Calibri"/>
              </a:rPr>
              <a:t>sia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53511-5A46-4EE9-B922-05F264714696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1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cs typeface="Calibri"/>
              </a:rPr>
              <a:t>In </a:t>
            </a:r>
            <a:r>
              <a:rPr lang="it-IT" err="1">
                <a:cs typeface="Calibri"/>
              </a:rPr>
              <a:t>Raw</a:t>
            </a:r>
            <a:r>
              <a:rPr lang="it-IT">
                <a:cs typeface="Calibri"/>
              </a:rPr>
              <a:t> Mode il </a:t>
            </a:r>
            <a:r>
              <a:rPr lang="it-IT" err="1">
                <a:cs typeface="Calibri"/>
              </a:rPr>
              <a:t>Protocol</a:t>
            </a:r>
            <a:r>
              <a:rPr lang="it-IT">
                <a:cs typeface="Calibri"/>
              </a:rPr>
              <a:t> Layer si occupa di CRC, </a:t>
            </a:r>
            <a:r>
              <a:rPr lang="it-IT" err="1">
                <a:cs typeface="Calibri"/>
              </a:rPr>
              <a:t>Retry</a:t>
            </a:r>
            <a:r>
              <a:rPr lang="it-IT">
                <a:cs typeface="Calibri"/>
              </a:rPr>
              <a:t>, FEC (</a:t>
            </a:r>
            <a:r>
              <a:rPr lang="it-IT" err="1">
                <a:cs typeface="Calibri"/>
              </a:rPr>
              <a:t>Forward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Error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Correction</a:t>
            </a:r>
            <a:r>
              <a:rPr lang="it-IT">
                <a:cs typeface="Calibri"/>
              </a:rPr>
              <a:t>).</a:t>
            </a:r>
          </a:p>
          <a:p>
            <a:r>
              <a:rPr lang="it-IT">
                <a:cs typeface="Calibri"/>
              </a:rPr>
              <a:t>Mentre in FLIT Mode il </a:t>
            </a:r>
            <a:r>
              <a:rPr lang="it-IT" err="1">
                <a:cs typeface="Calibri"/>
              </a:rPr>
              <a:t>Protocol</a:t>
            </a:r>
            <a:r>
              <a:rPr lang="it-IT">
                <a:cs typeface="Calibri"/>
              </a:rPr>
              <a:t> Layer predispone le aree, che però verranno popolate dal D2D Adapter.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53511-5A46-4EE9-B922-05F264714696}" type="slidenum"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01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/>
              <a:t>Stage 0</a:t>
            </a:r>
            <a:r>
              <a:rPr lang="it-IT"/>
              <a:t>: è specifico per ogni die e avviene in maniera indipendente, consiste nel fare il reset della configurazione precedente;</a:t>
            </a:r>
            <a:endParaRPr lang="en-US"/>
          </a:p>
          <a:p>
            <a:r>
              <a:rPr lang="it-IT" b="1"/>
              <a:t>Stage 1</a:t>
            </a:r>
            <a:r>
              <a:rPr lang="it-IT"/>
              <a:t>: consiste nel cercare l’altro peer;</a:t>
            </a:r>
            <a:endParaRPr lang="en-US"/>
          </a:p>
          <a:p>
            <a:r>
              <a:rPr lang="it-IT" b="1"/>
              <a:t>Stage 2</a:t>
            </a:r>
            <a:r>
              <a:rPr lang="it-IT"/>
              <a:t>: si scambiano i parametri di training ottenuti nello stage 1;</a:t>
            </a:r>
            <a:endParaRPr lang="en-US"/>
          </a:p>
          <a:p>
            <a:r>
              <a:rPr lang="it-IT" b="1"/>
              <a:t>Stage 3</a:t>
            </a:r>
            <a:r>
              <a:rPr lang="it-IT"/>
              <a:t>: è la fase in cui le due parti decidono il protocollo da usare. È divisa in tre parti:</a:t>
            </a:r>
            <a:endParaRPr lang="en-US"/>
          </a:p>
          <a:p>
            <a:r>
              <a:rPr lang="it-IT" b="1"/>
              <a:t>                   Parte 1</a:t>
            </a:r>
            <a:r>
              <a:rPr lang="it-IT"/>
              <a:t>: ogni adattatore determina i protocolli che supporta</a:t>
            </a:r>
            <a:endParaRPr lang="en-US"/>
          </a:p>
          <a:p>
            <a:r>
              <a:rPr lang="it-IT" b="1"/>
              <a:t>                   Parte 2</a:t>
            </a:r>
            <a:r>
              <a:rPr lang="it-IT"/>
              <a:t>: le due parti si scambiano le capability e decidono il protocollo (</a:t>
            </a:r>
            <a:r>
              <a:rPr lang="it-IT" err="1"/>
              <a:t>PCIe</a:t>
            </a:r>
            <a:r>
              <a:rPr lang="it-IT"/>
              <a:t>, CXL) e i parametri (Flit, </a:t>
            </a:r>
            <a:r>
              <a:rPr lang="it-IT" err="1"/>
              <a:t>Raw</a:t>
            </a:r>
            <a:r>
              <a:rPr lang="it-IT"/>
              <a:t> Mode). Nel caso in cui si voglia usare un protocollo non standard, le due parti devono negoziarlo</a:t>
            </a:r>
            <a:endParaRPr lang="en-US"/>
          </a:p>
          <a:p>
            <a:r>
              <a:rPr lang="it-IT" b="1"/>
              <a:t>                   Parte 3</a:t>
            </a:r>
            <a:r>
              <a:rPr lang="it-IT"/>
              <a:t>: si passa al </a:t>
            </a:r>
            <a:r>
              <a:rPr lang="it-IT" err="1"/>
              <a:t>Protocol</a:t>
            </a:r>
            <a:r>
              <a:rPr lang="it-IT"/>
              <a:t> Layer il risultato della parte 2 e può iniziare il trasferimento.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53511-5A46-4EE9-B922-05F264714696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0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37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776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110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0584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16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3251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092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194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09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95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8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6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962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84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5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21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488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3D744-2249-49C7-9B83-A7F8209463A4}" type="datetimeFigureOut">
              <a:rPr lang="it-IT" smtClean="0"/>
              <a:t>24/02/2023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620E2-4E59-4AA6-8A41-E410B21FFD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0852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84604C6E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C04B1F-D5F2-689E-EABA-C6B25B9D6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Protocolli di Interconnessione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9674D4A-6B49-D2C5-4C3A-F57D9B7E8C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Corso di Calcolatori elettronici m</a:t>
            </a:r>
          </a:p>
          <a:p>
            <a:endParaRPr lang="it-IT"/>
          </a:p>
          <a:p>
            <a:pPr algn="r"/>
            <a:r>
              <a:rPr lang="it-IT"/>
              <a:t>A cura di </a:t>
            </a:r>
            <a:r>
              <a:rPr lang="it-IT" err="1"/>
              <a:t>umberto</a:t>
            </a:r>
            <a:r>
              <a:rPr lang="it-IT"/>
              <a:t> laghi - 1092993</a:t>
            </a:r>
          </a:p>
        </p:txBody>
      </p:sp>
    </p:spTree>
    <p:extLst>
      <p:ext uri="{BB962C8B-B14F-4D97-AF65-F5344CB8AC3E}">
        <p14:creationId xmlns:p14="http://schemas.microsoft.com/office/powerpoint/2010/main" val="320784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Gestione della memoria degli acceleratori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>
                <a:latin typeface="+mj-lt"/>
              </a:rPr>
              <a:t>Modello Master-Subordinate</a:t>
            </a:r>
          </a:p>
          <a:p>
            <a:r>
              <a:rPr lang="it-IT">
                <a:latin typeface="+mj-lt"/>
              </a:rPr>
              <a:t>Gestita </a:t>
            </a:r>
            <a:r>
              <a:rPr lang="it-IT" err="1">
                <a:latin typeface="+mj-lt"/>
              </a:rPr>
              <a:t>dall’host</a:t>
            </a:r>
            <a:r>
              <a:rPr lang="it-IT">
                <a:latin typeface="+mj-lt"/>
              </a:rPr>
              <a:t> (CPU) → Host-</a:t>
            </a:r>
            <a:r>
              <a:rPr lang="it-IT" err="1">
                <a:latin typeface="+mj-lt"/>
              </a:rPr>
              <a:t>Managed</a:t>
            </a:r>
            <a:r>
              <a:rPr lang="it-IT">
                <a:latin typeface="+mj-lt"/>
              </a:rPr>
              <a:t> Device Memory (HDM)</a:t>
            </a:r>
          </a:p>
          <a:p>
            <a:r>
              <a:rPr lang="it-IT">
                <a:latin typeface="+mj-lt"/>
              </a:rPr>
              <a:t>Modelli di coerenza memoria dell’acceleratore:</a:t>
            </a:r>
          </a:p>
          <a:p>
            <a:pPr lvl="1"/>
            <a:r>
              <a:rPr lang="it-IT">
                <a:latin typeface="+mj-lt"/>
              </a:rPr>
              <a:t>Host-</a:t>
            </a:r>
            <a:r>
              <a:rPr lang="it-IT" err="1">
                <a:latin typeface="+mj-lt"/>
              </a:rPr>
              <a:t>only</a:t>
            </a:r>
            <a:r>
              <a:rPr lang="it-IT">
                <a:latin typeface="+mj-lt"/>
              </a:rPr>
              <a:t> </a:t>
            </a:r>
            <a:r>
              <a:rPr lang="it-IT" err="1">
                <a:latin typeface="+mj-lt"/>
              </a:rPr>
              <a:t>coherent</a:t>
            </a:r>
            <a:r>
              <a:rPr lang="it-IT">
                <a:latin typeface="+mj-lt"/>
              </a:rPr>
              <a:t> (HDM-H)</a:t>
            </a:r>
          </a:p>
          <a:p>
            <a:pPr lvl="1"/>
            <a:r>
              <a:rPr lang="it-IT">
                <a:latin typeface="+mj-lt"/>
              </a:rPr>
              <a:t>Device </a:t>
            </a:r>
            <a:r>
              <a:rPr lang="it-IT" err="1">
                <a:latin typeface="+mj-lt"/>
              </a:rPr>
              <a:t>coherent</a:t>
            </a:r>
            <a:r>
              <a:rPr lang="it-IT">
                <a:latin typeface="+mj-lt"/>
              </a:rPr>
              <a:t> (HDM-D)</a:t>
            </a:r>
          </a:p>
          <a:p>
            <a:pPr lvl="1"/>
            <a:r>
              <a:rPr lang="it-IT">
                <a:latin typeface="+mj-lt"/>
              </a:rPr>
              <a:t>Host </a:t>
            </a:r>
            <a:r>
              <a:rPr lang="it-IT" err="1">
                <a:latin typeface="+mj-lt"/>
              </a:rPr>
              <a:t>coherent</a:t>
            </a:r>
            <a:r>
              <a:rPr lang="it-IT">
                <a:latin typeface="+mj-lt"/>
              </a:rPr>
              <a:t> </a:t>
            </a:r>
            <a:r>
              <a:rPr lang="it-IT" err="1">
                <a:latin typeface="+mj-lt"/>
              </a:rPr>
              <a:t>using</a:t>
            </a:r>
            <a:r>
              <a:rPr lang="it-IT">
                <a:latin typeface="+mj-lt"/>
              </a:rPr>
              <a:t> Back-</a:t>
            </a:r>
            <a:r>
              <a:rPr lang="it-IT" err="1">
                <a:latin typeface="+mj-lt"/>
              </a:rPr>
              <a:t>Invalidation</a:t>
            </a:r>
            <a:r>
              <a:rPr lang="it-IT">
                <a:latin typeface="+mj-lt"/>
              </a:rPr>
              <a:t> Snoop (HDM-DB)</a:t>
            </a:r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21F8C94-D83E-9F80-EA12-20FE68F58DD3}"/>
              </a:ext>
            </a:extLst>
          </p:cNvPr>
          <p:cNvSpPr/>
          <p:nvPr/>
        </p:nvSpPr>
        <p:spPr>
          <a:xfrm>
            <a:off x="925068" y="4157004"/>
            <a:ext cx="6631487" cy="11861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17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1 and 3 devices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C3CE3F1-5D9B-BDC5-73FE-E074FB67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12492"/>
            <a:ext cx="4955009" cy="27484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597CA36-1F29-993D-CF0B-B041A5271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63" y="3386702"/>
            <a:ext cx="5011827" cy="274842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B9B3F6-D1A9-46B3-8D4B-6B819E50DD92}"/>
              </a:ext>
            </a:extLst>
          </p:cNvPr>
          <p:cNvSpPr txBox="1"/>
          <p:nvPr/>
        </p:nvSpPr>
        <p:spPr>
          <a:xfrm>
            <a:off x="6607277" y="2097088"/>
            <a:ext cx="4144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/>
              <a:t>Tipo 1 – Coerenza garantita con meccanismo di </a:t>
            </a:r>
            <a:r>
              <a:rPr lang="it-IT" sz="2200" err="1"/>
              <a:t>snooping</a:t>
            </a:r>
            <a:r>
              <a:rPr lang="it-IT" sz="220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8F2515-8533-9768-4961-6A2C526FE86B}"/>
              </a:ext>
            </a:extLst>
          </p:cNvPr>
          <p:cNvSpPr txBox="1"/>
          <p:nvPr/>
        </p:nvSpPr>
        <p:spPr>
          <a:xfrm>
            <a:off x="2085795" y="5365682"/>
            <a:ext cx="4144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/>
              <a:t>Tipo 3 – Espansione passiva di memoria gestita con HDM-H</a:t>
            </a:r>
          </a:p>
        </p:txBody>
      </p:sp>
    </p:spTree>
    <p:extLst>
      <p:ext uri="{BB962C8B-B14F-4D97-AF65-F5344CB8AC3E}">
        <p14:creationId xmlns:p14="http://schemas.microsoft.com/office/powerpoint/2010/main" val="56021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2 devices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59251DD-34E7-00E8-E14C-80452D09E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424511" cy="1821068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Coerenza garantita in due modi:</a:t>
            </a:r>
          </a:p>
          <a:p>
            <a:pPr lvl="1"/>
            <a:r>
              <a:rPr lang="it-IT"/>
              <a:t>HDM-D </a:t>
            </a:r>
            <a:r>
              <a:rPr lang="it-IT">
                <a:latin typeface="+mj-lt"/>
              </a:rPr>
              <a:t>→ </a:t>
            </a:r>
            <a:r>
              <a:rPr lang="it-IT" err="1">
                <a:latin typeface="+mj-lt"/>
              </a:rPr>
              <a:t>Bias-Based</a:t>
            </a:r>
            <a:r>
              <a:rPr lang="it-IT">
                <a:latin typeface="+mj-lt"/>
              </a:rPr>
              <a:t> </a:t>
            </a:r>
            <a:r>
              <a:rPr lang="it-IT" err="1">
                <a:latin typeface="+mj-lt"/>
              </a:rPr>
              <a:t>coherency</a:t>
            </a:r>
            <a:r>
              <a:rPr lang="it-IT">
                <a:latin typeface="+mj-lt"/>
              </a:rPr>
              <a:t> model</a:t>
            </a:r>
            <a:endParaRPr lang="it-IT"/>
          </a:p>
          <a:p>
            <a:pPr lvl="1"/>
            <a:r>
              <a:rPr lang="it-IT"/>
              <a:t>HDM-DB </a:t>
            </a:r>
            <a:r>
              <a:rPr lang="it-IT">
                <a:latin typeface="+mj-lt"/>
              </a:rPr>
              <a:t>→ Back-Invalidate Snoop </a:t>
            </a:r>
            <a:r>
              <a:rPr lang="it-IT" err="1">
                <a:latin typeface="+mj-lt"/>
              </a:rPr>
              <a:t>coherency</a:t>
            </a:r>
            <a:r>
              <a:rPr lang="it-IT">
                <a:latin typeface="+mj-lt"/>
              </a:rPr>
              <a:t> model</a:t>
            </a:r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568945C-AFA1-2626-113C-98538B96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70" y="3768214"/>
            <a:ext cx="5172483" cy="281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2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Bias-based</a:t>
            </a:r>
            <a:r>
              <a:rPr lang="it-IT"/>
              <a:t> </a:t>
            </a:r>
            <a:r>
              <a:rPr lang="it-IT" err="1"/>
              <a:t>coherency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6262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Usa </a:t>
            </a:r>
            <a:r>
              <a:rPr lang="it-IT" dirty="0" err="1"/>
              <a:t>CXL.cache</a:t>
            </a:r>
            <a:endParaRPr lang="it-IT" dirty="0"/>
          </a:p>
          <a:p>
            <a:r>
              <a:rPr lang="it-IT" dirty="0">
                <a:ea typeface="+mn-lt"/>
                <a:cs typeface="+mn-lt"/>
              </a:rPr>
              <a:t>Due stati per la memoria del dispositivo: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it-IT" sz="2400" dirty="0">
                <a:ea typeface="+mn-lt"/>
                <a:cs typeface="+mn-lt"/>
              </a:rPr>
              <a:t>Host </a:t>
            </a:r>
            <a:r>
              <a:rPr lang="it-IT" sz="2400" dirty="0" err="1">
                <a:ea typeface="+mn-lt"/>
                <a:cs typeface="+mn-lt"/>
              </a:rPr>
              <a:t>Bias</a:t>
            </a:r>
          </a:p>
          <a:p>
            <a:pPr lvl="1"/>
            <a:r>
              <a:rPr lang="it-IT" sz="2400" dirty="0">
                <a:ea typeface="+mn-lt"/>
                <a:cs typeface="+mn-lt"/>
              </a:rPr>
              <a:t>Device </a:t>
            </a:r>
            <a:r>
              <a:rPr lang="it-IT" sz="2400" dirty="0" err="1">
                <a:ea typeface="+mn-lt"/>
                <a:cs typeface="+mn-lt"/>
              </a:rPr>
              <a:t>Bias</a:t>
            </a:r>
          </a:p>
          <a:p>
            <a:r>
              <a:rPr lang="it-IT" dirty="0"/>
              <a:t>Minore Latenza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522CCD1-5777-6735-245C-A02A15CD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859" y="1573351"/>
            <a:ext cx="4070556" cy="225799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F81AEF-5FC1-F69A-66A3-C32C77DD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860" y="4374658"/>
            <a:ext cx="4070555" cy="22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55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Back-</a:t>
            </a:r>
            <a:r>
              <a:rPr lang="it-IT" err="1"/>
              <a:t>invalidation</a:t>
            </a:r>
            <a:r>
              <a:rPr lang="it-IT"/>
              <a:t> </a:t>
            </a:r>
            <a:r>
              <a:rPr lang="it-IT" err="1"/>
              <a:t>snoop</a:t>
            </a:r>
            <a:r>
              <a:rPr lang="it-IT"/>
              <a:t> –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002885" cy="1953803"/>
          </a:xfrm>
        </p:spPr>
        <p:txBody>
          <a:bodyPr/>
          <a:lstStyle/>
          <a:p>
            <a:r>
              <a:rPr lang="it-IT"/>
              <a:t>Protocollo MESI</a:t>
            </a:r>
          </a:p>
          <a:p>
            <a:r>
              <a:rPr lang="it-IT"/>
              <a:t>Concetto di </a:t>
            </a:r>
            <a:r>
              <a:rPr lang="it-IT" err="1"/>
              <a:t>snoop</a:t>
            </a:r>
            <a:endParaRPr lang="it-IT"/>
          </a:p>
          <a:p>
            <a:r>
              <a:rPr lang="it-IT"/>
              <a:t>Usa </a:t>
            </a:r>
            <a:r>
              <a:rPr lang="it-IT" err="1"/>
              <a:t>CXL.memory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F10DE6-39E1-BD86-D46F-8CC44115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525" y="2097088"/>
            <a:ext cx="2675506" cy="2753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4565CA-E7A5-67B3-44F0-0470274BB9E7}"/>
              </a:ext>
            </a:extLst>
          </p:cNvPr>
          <p:cNvSpPr txBox="1"/>
          <p:nvPr/>
        </p:nvSpPr>
        <p:spPr>
          <a:xfrm>
            <a:off x="7728155" y="1727756"/>
            <a:ext cx="23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Richieste del dispositivo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9C7FAEF-F242-5483-DD1B-32792E5C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26" y="4035405"/>
            <a:ext cx="2757082" cy="2581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E9DC57-815D-BED4-0A89-258A8E79940F}"/>
              </a:ext>
            </a:extLst>
          </p:cNvPr>
          <p:cNvSpPr txBox="1"/>
          <p:nvPr/>
        </p:nvSpPr>
        <p:spPr>
          <a:xfrm>
            <a:off x="1939414" y="5139308"/>
            <a:ext cx="2300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Cambio di stato in seguito a ricezione di </a:t>
            </a:r>
            <a:r>
              <a:rPr lang="it-IT" err="1"/>
              <a:t>SnpInv</a:t>
            </a:r>
            <a:r>
              <a:rPr lang="it-IT"/>
              <a:t>. Le risposte sono inviate all’Home Agent</a:t>
            </a:r>
          </a:p>
        </p:txBody>
      </p:sp>
    </p:spTree>
    <p:extLst>
      <p:ext uri="{BB962C8B-B14F-4D97-AF65-F5344CB8AC3E}">
        <p14:creationId xmlns:p14="http://schemas.microsoft.com/office/powerpoint/2010/main" val="257858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Back-</a:t>
            </a:r>
            <a:r>
              <a:rPr lang="it-IT" err="1"/>
              <a:t>invalidation</a:t>
            </a:r>
            <a:r>
              <a:rPr lang="it-IT"/>
              <a:t> </a:t>
            </a:r>
            <a:r>
              <a:rPr lang="it-IT" err="1"/>
              <a:t>snoop</a:t>
            </a:r>
            <a:r>
              <a:rPr lang="it-IT"/>
              <a:t> – 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E60BE8-2C8A-1898-8881-3C4843C69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064" y="1939719"/>
            <a:ext cx="7580270" cy="45938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3A03504-FCCE-A051-C55C-CBE2A2F53BC9}"/>
              </a:ext>
            </a:extLst>
          </p:cNvPr>
          <p:cNvSpPr txBox="1"/>
          <p:nvPr/>
        </p:nvSpPr>
        <p:spPr>
          <a:xfrm>
            <a:off x="9866671" y="2097088"/>
            <a:ext cx="185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Flusso di RD del dispositivo</a:t>
            </a:r>
          </a:p>
        </p:txBody>
      </p:sp>
    </p:spTree>
    <p:extLst>
      <p:ext uri="{BB962C8B-B14F-4D97-AF65-F5344CB8AC3E}">
        <p14:creationId xmlns:p14="http://schemas.microsoft.com/office/powerpoint/2010/main" val="157235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Back-</a:t>
            </a:r>
            <a:r>
              <a:rPr lang="it-IT" err="1"/>
              <a:t>invalidation</a:t>
            </a:r>
            <a:r>
              <a:rPr lang="it-IT"/>
              <a:t> </a:t>
            </a:r>
            <a:r>
              <a:rPr lang="it-IT" err="1"/>
              <a:t>snoop</a:t>
            </a:r>
            <a:r>
              <a:rPr lang="it-IT"/>
              <a:t> – 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C8BE39-0C21-6A3E-C3D9-6ED8E46220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018" y="1871493"/>
            <a:ext cx="4379964" cy="47083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D9C4F07-9864-FB03-7394-749017734C7F}"/>
              </a:ext>
            </a:extLst>
          </p:cNvPr>
          <p:cNvSpPr txBox="1"/>
          <p:nvPr/>
        </p:nvSpPr>
        <p:spPr>
          <a:xfrm>
            <a:off x="8760543" y="2097088"/>
            <a:ext cx="29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Flusso di WR del dispositivo</a:t>
            </a:r>
          </a:p>
        </p:txBody>
      </p:sp>
    </p:spTree>
    <p:extLst>
      <p:ext uri="{BB962C8B-B14F-4D97-AF65-F5344CB8AC3E}">
        <p14:creationId xmlns:p14="http://schemas.microsoft.com/office/powerpoint/2010/main" val="2587668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Ccix</a:t>
            </a:r>
            <a:r>
              <a:rPr lang="it-IT"/>
              <a:t> </a:t>
            </a:r>
            <a:r>
              <a:rPr lang="en-US"/>
              <a:t>«</a:t>
            </a:r>
            <a:r>
              <a:rPr lang="en-US" cap="none"/>
              <a:t>see 6</a:t>
            </a:r>
            <a:r>
              <a:rPr lang="en-US"/>
              <a:t>»</a:t>
            </a:r>
            <a:r>
              <a:rPr lang="it-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742730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Coerenza tra memorie dei chip</a:t>
            </a:r>
          </a:p>
          <a:p>
            <a:r>
              <a:rPr lang="it-IT"/>
              <a:t>Chip come peer </a:t>
            </a:r>
            <a:r>
              <a:rPr lang="it-IT">
                <a:ea typeface="+mn-lt"/>
                <a:cs typeface="+mn-lt"/>
              </a:rPr>
              <a:t>→</a:t>
            </a:r>
            <a:r>
              <a:rPr lang="it-IT"/>
              <a:t> simmetrico</a:t>
            </a:r>
          </a:p>
          <a:p>
            <a:r>
              <a:rPr lang="it-IT"/>
              <a:t>Più livelli</a:t>
            </a:r>
          </a:p>
          <a:p>
            <a:r>
              <a:rPr lang="it-IT"/>
              <a:t>Agnostico al protocollo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9F99D0-DDE4-E5FD-D08C-C6368047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00" y="4571351"/>
            <a:ext cx="3869557" cy="19188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DDDDC32-AC8C-341F-5362-58174260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331" y="804559"/>
            <a:ext cx="3895655" cy="52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0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Agenti e topologie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62627" cy="3541714"/>
          </a:xfrm>
        </p:spPr>
        <p:txBody>
          <a:bodyPr/>
          <a:lstStyle/>
          <a:p>
            <a:r>
              <a:rPr lang="it-IT"/>
              <a:t>Si occupano di orchestrare la coerenza</a:t>
            </a:r>
          </a:p>
          <a:p>
            <a:r>
              <a:rPr lang="it-IT" err="1"/>
              <a:t>Request</a:t>
            </a:r>
            <a:r>
              <a:rPr lang="it-IT"/>
              <a:t> Agent</a:t>
            </a:r>
          </a:p>
          <a:p>
            <a:r>
              <a:rPr lang="it-IT"/>
              <a:t>Home Agent</a:t>
            </a:r>
          </a:p>
          <a:p>
            <a:r>
              <a:rPr lang="it-IT"/>
              <a:t>Slave Agent</a:t>
            </a:r>
          </a:p>
          <a:p>
            <a:r>
              <a:rPr lang="it-IT" err="1"/>
              <a:t>Error</a:t>
            </a:r>
            <a:r>
              <a:rPr lang="it-IT"/>
              <a:t> Agent</a:t>
            </a:r>
          </a:p>
          <a:p>
            <a:r>
              <a:rPr lang="it-IT"/>
              <a:t>Più topologie possibili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3A6F3E-990A-9B79-4328-908BDB2B9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0" t="6087" r="5780"/>
          <a:stretch/>
        </p:blipFill>
        <p:spPr>
          <a:xfrm>
            <a:off x="4641696" y="3440932"/>
            <a:ext cx="3200400" cy="25225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80CF3E-FBCF-ADAA-2EE6-3D590F7F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136" y="618518"/>
            <a:ext cx="29622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77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Protocollo di coerenza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2486690" cy="3541714"/>
          </a:xfrm>
        </p:spPr>
        <p:txBody>
          <a:bodyPr/>
          <a:lstStyle/>
          <a:p>
            <a:r>
              <a:rPr lang="it-IT"/>
              <a:t>Snoop</a:t>
            </a:r>
          </a:p>
          <a:p>
            <a:r>
              <a:rPr lang="it-IT"/>
              <a:t>Non-MESI</a:t>
            </a:r>
          </a:p>
          <a:p>
            <a:pPr marL="0" indent="0">
              <a:buNone/>
            </a:pPr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67F56C-2EA1-9229-FC9D-AA00C3000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13" y="2255240"/>
            <a:ext cx="4919654" cy="40875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8632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ED4734-3E11-D5F2-638C-35CC689B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Situazione attuale –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F98975-8C8F-EB42-A1A1-216223EC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168007" cy="1747326"/>
          </a:xfrm>
        </p:spPr>
        <p:txBody>
          <a:bodyPr>
            <a:normAutofit/>
          </a:bodyPr>
          <a:lstStyle/>
          <a:p>
            <a:r>
              <a:rPr lang="it-IT"/>
              <a:t>Aumento funzionalità dei chip</a:t>
            </a:r>
          </a:p>
          <a:p>
            <a:r>
              <a:rPr lang="it-IT"/>
              <a:t>Aumento costo dei PP</a:t>
            </a:r>
          </a:p>
          <a:p>
            <a:r>
              <a:rPr lang="it-IT"/>
              <a:t>Problemi di scaling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F7178-BA40-EFE3-D536-9581F7F7C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87" y="2002632"/>
            <a:ext cx="4773560" cy="24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E6AE67F-327D-FD91-B5CE-28C386D3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359" y="4167828"/>
            <a:ext cx="4719483" cy="23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60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Request</a:t>
            </a:r>
            <a:r>
              <a:rPr lang="it-IT"/>
              <a:t> agent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71246" cy="3541714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Tipi di richieste:</a:t>
            </a:r>
          </a:p>
          <a:p>
            <a:pPr lvl="1"/>
            <a:r>
              <a:rPr lang="it-IT"/>
              <a:t>Read: coerenti o non coerenti</a:t>
            </a:r>
          </a:p>
          <a:p>
            <a:pPr lvl="1"/>
            <a:r>
              <a:rPr lang="it-IT"/>
              <a:t>Write: coerenti o non coerenti</a:t>
            </a:r>
          </a:p>
          <a:p>
            <a:pPr lvl="1"/>
            <a:r>
              <a:rPr lang="it-IT" err="1"/>
              <a:t>Atomic</a:t>
            </a:r>
            <a:endParaRPr lang="it-IT"/>
          </a:p>
          <a:p>
            <a:pPr lvl="1"/>
            <a:r>
              <a:rPr lang="it-IT" err="1"/>
              <a:t>Dataless</a:t>
            </a:r>
            <a:endParaRPr lang="it-IT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2B49FAE-D68B-E1C6-A412-6809CB97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343" y="1544278"/>
            <a:ext cx="3438525" cy="2324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D1EEA9-ACF8-C282-0529-06B92EF39EEF}"/>
              </a:ext>
            </a:extLst>
          </p:cNvPr>
          <p:cNvSpPr txBox="1"/>
          <p:nvPr/>
        </p:nvSpPr>
        <p:spPr>
          <a:xfrm>
            <a:off x="7709566" y="1112525"/>
            <a:ext cx="157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Read coerente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817D4946-1A93-4804-C7B0-EBD6F72F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341" y="4760913"/>
            <a:ext cx="3438525" cy="1743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85F752-C272-41E2-2C7B-1F63BD0BF3BD}"/>
              </a:ext>
            </a:extLst>
          </p:cNvPr>
          <p:cNvSpPr txBox="1"/>
          <p:nvPr/>
        </p:nvSpPr>
        <p:spPr>
          <a:xfrm>
            <a:off x="7479735" y="4362553"/>
            <a:ext cx="20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Read non coerente</a:t>
            </a:r>
          </a:p>
        </p:txBody>
      </p:sp>
    </p:spTree>
    <p:extLst>
      <p:ext uri="{BB962C8B-B14F-4D97-AF65-F5344CB8AC3E}">
        <p14:creationId xmlns:p14="http://schemas.microsoft.com/office/powerpoint/2010/main" val="353681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Home agent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669156" cy="1821068"/>
          </a:xfrm>
        </p:spPr>
        <p:txBody>
          <a:bodyPr/>
          <a:lstStyle/>
          <a:p>
            <a:r>
              <a:rPr lang="it-IT"/>
              <a:t>Controlla tutte le cache del sistema quando c’è una lettura dalla memoria</a:t>
            </a:r>
          </a:p>
          <a:p>
            <a:r>
              <a:rPr lang="it-IT"/>
              <a:t>Ha una struttura dati per capire quale delle RA ha la linea interessata</a:t>
            </a:r>
          </a:p>
          <a:p>
            <a:r>
              <a:rPr lang="it-IT"/>
              <a:t>Invia gli </a:t>
            </a:r>
            <a:r>
              <a:rPr lang="it-IT" err="1"/>
              <a:t>snoop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601CA6-DCC9-0E71-F76B-60607B91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83" y="4070555"/>
            <a:ext cx="8681014" cy="25050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78008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11ED961-9700-7C78-AF3A-3BFBD1BF0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7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4F47C138-3A75-9985-C4F8-99A3513816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49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DF950553-30D7-758F-4D0F-F07663060C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822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40353355-C59B-D984-990A-155048A10F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28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13C99FD6-3DA3-0E13-B76A-A756BF9525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126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CC219947-6DEC-55EB-0194-65E29850FA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69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59EA8B86-2B90-03E8-EFD6-532C5DDF48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802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A26D2D4D-F4A4-9780-25E8-EF79468D10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84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ED4734-3E11-D5F2-638C-35CC689B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Situazione attuale – conseguenze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F98975-8C8F-EB42-A1A1-216223EC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2752162" cy="1703081"/>
          </a:xfrm>
        </p:spPr>
        <p:txBody>
          <a:bodyPr/>
          <a:lstStyle/>
          <a:p>
            <a:r>
              <a:rPr lang="it-IT"/>
              <a:t>Resa minore</a:t>
            </a:r>
          </a:p>
          <a:p>
            <a:r>
              <a:rPr lang="it-IT"/>
              <a:t>Costi più alti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00E22A8-BFF6-E310-5015-E7FED38F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380" y="2337978"/>
            <a:ext cx="3794583" cy="41666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5E96CB-5FC0-BB7E-04E0-A565FDB23655}"/>
              </a:ext>
            </a:extLst>
          </p:cNvPr>
          <p:cNvSpPr txBox="1"/>
          <p:nvPr/>
        </p:nvSpPr>
        <p:spPr>
          <a:xfrm>
            <a:off x="2365678" y="6135247"/>
            <a:ext cx="100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72 mm2</a:t>
            </a:r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572C19F-BA44-7B0D-1A9E-BC9CAB3A2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665" y="2310566"/>
            <a:ext cx="3794583" cy="419401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B72EF59-504A-DCF7-6AEC-4B95162F75B6}"/>
              </a:ext>
            </a:extLst>
          </p:cNvPr>
          <p:cNvSpPr txBox="1"/>
          <p:nvPr/>
        </p:nvSpPr>
        <p:spPr>
          <a:xfrm>
            <a:off x="7171963" y="6135247"/>
            <a:ext cx="116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600 mm2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764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E27A0B80-D853-CD46-68D8-B7A4FA1E53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316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F1D64264-5F8E-6D21-697D-1C3C01C091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774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B1A89940-812E-95F4-4ECB-A26A91B820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99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DBD824B3-6D76-748B-7989-ACE0592177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479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B38A0D1-3513-787F-7BD5-97B5FCD1B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326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0BE0FCCB-7655-1CD7-614D-8DA85CDC0D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772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B00103C7-8D2B-B98F-4DCD-0CE94D81DB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8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2AA00344-CCE8-D58F-E236-D4D82FFE37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91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88C5D81E-A709-F4DF-F332-9478AA4A2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5" y="2249488"/>
            <a:ext cx="988507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882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CXL vs CCIX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328988" cy="3541714"/>
          </a:xfrm>
        </p:spPr>
        <p:txBody>
          <a:bodyPr/>
          <a:lstStyle/>
          <a:p>
            <a:r>
              <a:rPr lang="it-IT"/>
              <a:t>Modello</a:t>
            </a:r>
          </a:p>
          <a:p>
            <a:r>
              <a:rPr lang="it-IT"/>
              <a:t>Dispositivi connessi</a:t>
            </a:r>
          </a:p>
          <a:p>
            <a:r>
              <a:rPr lang="it-IT" err="1"/>
              <a:t>Usecase</a:t>
            </a:r>
            <a:endParaRPr lang="it-IT"/>
          </a:p>
          <a:p>
            <a:r>
              <a:rPr lang="it-IT"/>
              <a:t>Consumo energetico</a:t>
            </a:r>
          </a:p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648998-FD26-7338-7972-D30197BF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707" y="1852399"/>
            <a:ext cx="4470399" cy="2322285"/>
          </a:xfrm>
          <a:prstGeom prst="rect">
            <a:avLst/>
          </a:prstGeom>
        </p:spPr>
      </p:pic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5FB7BF5-C721-4737-D182-E01CCDB8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37" y="4029515"/>
            <a:ext cx="3260783" cy="199074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C1B4D4D-BB3A-DD81-380F-8248B2344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585" y="446938"/>
            <a:ext cx="3715657" cy="208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4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464491-EAC6-7F3A-99C4-4DE9D7C0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soluzione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B37CCE-CE01-63E9-A81A-1AC25D938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3681310" cy="2293017"/>
          </a:xfrm>
        </p:spPr>
        <p:txBody>
          <a:bodyPr>
            <a:normAutofit/>
          </a:bodyPr>
          <a:lstStyle/>
          <a:p>
            <a:r>
              <a:rPr lang="en-US" i="1"/>
              <a:t>Day of Reckoning</a:t>
            </a:r>
            <a:r>
              <a:rPr lang="it-IT" i="1"/>
              <a:t> </a:t>
            </a:r>
            <a:r>
              <a:rPr lang="it-IT"/>
              <a:t>ipotizzato da Moore</a:t>
            </a:r>
          </a:p>
          <a:p>
            <a:r>
              <a:rPr lang="it-IT"/>
              <a:t>Collegare più </a:t>
            </a:r>
            <a:r>
              <a:rPr lang="it-IT" err="1"/>
              <a:t>chiplet</a:t>
            </a:r>
            <a:r>
              <a:rPr lang="it-IT"/>
              <a:t> o chip specifici</a:t>
            </a:r>
            <a:endParaRPr lang="it-IT" i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EBBECAF-92C1-4A5A-F5FD-723ABE8F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675" y="3928613"/>
            <a:ext cx="2760992" cy="2393831"/>
          </a:xfrm>
          <a:prstGeom prst="rect">
            <a:avLst/>
          </a:prstGeom>
        </p:spPr>
      </p:pic>
      <p:pic>
        <p:nvPicPr>
          <p:cNvPr id="6" name="Picture 6" descr="Graphical user interface, engineering drawing&#10;&#10;Description automatically generated">
            <a:extLst>
              <a:ext uri="{FF2B5EF4-FFF2-40B4-BE49-F238E27FC236}">
                <a16:creationId xmlns:a16="http://schemas.microsoft.com/office/drawing/2014/main" id="{C36E70DC-8919-384D-F8A9-178B3594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212" y="745015"/>
            <a:ext cx="5359878" cy="30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25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Obiettivo di CXL &amp; CCIX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5381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Gestione a livello HW della coerenza</a:t>
            </a:r>
          </a:p>
          <a:p>
            <a:r>
              <a:rPr lang="it-IT" dirty="0"/>
              <a:t>Memoria unificata</a:t>
            </a:r>
          </a:p>
          <a:p>
            <a:r>
              <a:rPr lang="it-IT" dirty="0"/>
              <a:t>Trasparenza per il SW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350B5D88-7B9D-DE37-6F43-CD57C9A0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33" y="735673"/>
            <a:ext cx="2234421" cy="50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75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Uci</a:t>
            </a:r>
            <a:r>
              <a:rPr lang="it-IT" cap="none" err="1"/>
              <a:t>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669453" cy="20865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Connessione in package</a:t>
            </a:r>
          </a:p>
          <a:p>
            <a:r>
              <a:rPr lang="it-IT"/>
              <a:t>Mappa altri protocolli</a:t>
            </a:r>
          </a:p>
          <a:p>
            <a:r>
              <a:rPr lang="it-IT"/>
              <a:t>Protocollo </a:t>
            </a:r>
            <a:r>
              <a:rPr lang="it-IT" err="1"/>
              <a:t>stacked</a:t>
            </a: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DDC7B5-0538-747F-8ECA-036E6FC0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08" y="4015211"/>
            <a:ext cx="3574025" cy="244093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536AEF7-0A14-D56C-A280-16C1C98A6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9" r="43298" b="2756"/>
          <a:stretch/>
        </p:blipFill>
        <p:spPr>
          <a:xfrm>
            <a:off x="6970202" y="1103096"/>
            <a:ext cx="3574024" cy="43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9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Protocol</a:t>
            </a:r>
            <a:r>
              <a:rPr lang="it-IT"/>
              <a:t> </a:t>
            </a:r>
            <a:r>
              <a:rPr lang="it-IT" err="1"/>
              <a:t>layer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15886"/>
            <a:ext cx="6173788" cy="4528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Può mappare:</a:t>
            </a:r>
          </a:p>
          <a:p>
            <a:pPr lvl="1"/>
            <a:r>
              <a:rPr lang="it-IT"/>
              <a:t>CXL 2.0 e 3.0</a:t>
            </a:r>
          </a:p>
          <a:p>
            <a:pPr lvl="1"/>
            <a:r>
              <a:rPr lang="it-IT" err="1"/>
              <a:t>PCIe</a:t>
            </a:r>
            <a:r>
              <a:rPr lang="it-IT"/>
              <a:t> Gen5 e Gen6</a:t>
            </a:r>
          </a:p>
          <a:p>
            <a:pPr lvl="1"/>
            <a:r>
              <a:rPr lang="it-IT"/>
              <a:t>Streaming </a:t>
            </a:r>
            <a:r>
              <a:rPr lang="it-IT" err="1"/>
              <a:t>Protocol</a:t>
            </a:r>
            <a:endParaRPr lang="it-IT"/>
          </a:p>
          <a:p>
            <a:r>
              <a:rPr lang="it-IT"/>
              <a:t>Trasmette i dati a D2D Adapter attraverso FDI</a:t>
            </a:r>
          </a:p>
          <a:p>
            <a:r>
              <a:rPr lang="it-IT"/>
              <a:t>Modalità di mappatura:</a:t>
            </a:r>
          </a:p>
          <a:p>
            <a:pPr lvl="1"/>
            <a:r>
              <a:rPr lang="it-IT"/>
              <a:t>FLIT</a:t>
            </a:r>
          </a:p>
          <a:p>
            <a:pPr lvl="1"/>
            <a:r>
              <a:rPr lang="it-IT" err="1"/>
              <a:t>Raw</a:t>
            </a: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FDF60C3-9418-C933-790D-7EC40C6ED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354" y="1910662"/>
            <a:ext cx="5937665" cy="1295407"/>
          </a:xfrm>
          <a:prstGeom prst="rect">
            <a:avLst/>
          </a:prstGeom>
        </p:spPr>
      </p:pic>
      <p:pic>
        <p:nvPicPr>
          <p:cNvPr id="4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F1CA495-D8BB-4AE8-BDBE-9C1480E34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060" y="5222025"/>
            <a:ext cx="6768861" cy="741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0234E-1945-0C24-281B-914F51361617}"/>
              </a:ext>
            </a:extLst>
          </p:cNvPr>
          <p:cNvSpPr txBox="1"/>
          <p:nvPr/>
        </p:nvSpPr>
        <p:spPr>
          <a:xfrm>
            <a:off x="6841227" y="4792452"/>
            <a:ext cx="143294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Raw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1B96A-F6D6-679D-A179-038FACD2DDD9}"/>
              </a:ext>
            </a:extLst>
          </p:cNvPr>
          <p:cNvSpPr txBox="1"/>
          <p:nvPr/>
        </p:nvSpPr>
        <p:spPr>
          <a:xfrm>
            <a:off x="7937671" y="1555835"/>
            <a:ext cx="139597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FLIT Mode</a:t>
            </a:r>
          </a:p>
        </p:txBody>
      </p:sp>
    </p:spTree>
    <p:extLst>
      <p:ext uri="{BB962C8B-B14F-4D97-AF65-F5344CB8AC3E}">
        <p14:creationId xmlns:p14="http://schemas.microsoft.com/office/powerpoint/2010/main" val="22209035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Die to die adapter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81902" cy="3541714"/>
          </a:xfrm>
        </p:spPr>
        <p:txBody>
          <a:bodyPr/>
          <a:lstStyle/>
          <a:p>
            <a:r>
              <a:rPr lang="en-US" err="1"/>
              <a:t>Trasferire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dati</a:t>
            </a:r>
            <a:r>
              <a:rPr lang="en-US"/>
              <a:t> in </a:t>
            </a:r>
            <a:r>
              <a:rPr lang="it-IT"/>
              <a:t>maniera affidabile</a:t>
            </a:r>
          </a:p>
          <a:p>
            <a:r>
              <a:rPr lang="it-IT"/>
              <a:t>Gestire il MUX in caso di più </a:t>
            </a:r>
            <a:r>
              <a:rPr lang="it-IT" err="1"/>
              <a:t>protocol</a:t>
            </a:r>
            <a:r>
              <a:rPr lang="it-IT"/>
              <a:t> </a:t>
            </a:r>
            <a:r>
              <a:rPr lang="it-IT" err="1"/>
              <a:t>layer</a:t>
            </a:r>
            <a:endParaRPr lang="it-IT"/>
          </a:p>
          <a:p>
            <a:r>
              <a:rPr lang="it-IT"/>
              <a:t>Gestire lo stato del collegamento</a:t>
            </a:r>
          </a:p>
          <a:p>
            <a:r>
              <a:rPr lang="it-IT"/>
              <a:t>Negoziare protocollo </a:t>
            </a:r>
            <a:r>
              <a:rPr lang="it-IT">
                <a:latin typeface="+mj-lt"/>
              </a:rPr>
              <a:t>→ </a:t>
            </a:r>
            <a:r>
              <a:rPr lang="it-IT"/>
              <a:t>Link </a:t>
            </a:r>
            <a:r>
              <a:rPr lang="it-IT" err="1"/>
              <a:t>Initialization</a:t>
            </a:r>
            <a:endParaRPr lang="it-IT"/>
          </a:p>
          <a:p>
            <a:r>
              <a:rPr lang="it-IT"/>
              <a:t>Fare il CRC</a:t>
            </a:r>
          </a:p>
          <a:p>
            <a:r>
              <a:rPr lang="it-IT"/>
              <a:t>Gestire </a:t>
            </a:r>
            <a:r>
              <a:rPr lang="it-IT" err="1"/>
              <a:t>Retry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4A7AD8-A225-9E3B-A2CE-6848AC40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547" y="2052770"/>
            <a:ext cx="4579953" cy="232564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C3E5E3-603D-3451-5942-078A6052E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28" y="4585244"/>
            <a:ext cx="2257425" cy="198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9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Die to die </a:t>
            </a:r>
            <a:r>
              <a:rPr lang="it-IT" err="1"/>
              <a:t>adapter</a:t>
            </a:r>
            <a:r>
              <a:rPr lang="it-IT"/>
              <a:t> – L</a:t>
            </a:r>
            <a:r>
              <a:rPr lang="it-IT" cap="none"/>
              <a:t>ink</a:t>
            </a:r>
            <a:r>
              <a:rPr lang="it-IT"/>
              <a:t> </a:t>
            </a:r>
            <a:r>
              <a:rPr lang="it-IT" err="1"/>
              <a:t>i</a:t>
            </a:r>
            <a:r>
              <a:rPr lang="it-IT" cap="none" err="1"/>
              <a:t>nitialization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66CE613-6B00-64AB-F65B-90DF0CAA8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344" y="1785257"/>
            <a:ext cx="6755311" cy="481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91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Logical</a:t>
            </a:r>
            <a:r>
              <a:rPr lang="it-IT"/>
              <a:t> </a:t>
            </a:r>
            <a:r>
              <a:rPr lang="it-IT" err="1"/>
              <a:t>physical</a:t>
            </a:r>
            <a:r>
              <a:rPr lang="it-IT"/>
              <a:t> </a:t>
            </a:r>
            <a:r>
              <a:rPr lang="it-IT" err="1"/>
              <a:t>layer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372531" cy="3541714"/>
          </a:xfrm>
        </p:spPr>
        <p:txBody>
          <a:bodyPr/>
          <a:lstStyle/>
          <a:p>
            <a:r>
              <a:rPr lang="it-IT"/>
              <a:t>Power Management</a:t>
            </a:r>
          </a:p>
          <a:p>
            <a:r>
              <a:rPr lang="it-IT"/>
              <a:t>Mapping byte-linea</a:t>
            </a:r>
          </a:p>
          <a:p>
            <a:r>
              <a:rPr lang="it-IT"/>
              <a:t>Data lane </a:t>
            </a:r>
            <a:r>
              <a:rPr lang="it-IT" err="1"/>
              <a:t>repair</a:t>
            </a:r>
            <a:endParaRPr lang="it-IT"/>
          </a:p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1EF9129-6CF1-0EDC-83FC-24C0CD3244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t="1764" r="3246"/>
          <a:stretch/>
        </p:blipFill>
        <p:spPr bwMode="auto">
          <a:xfrm>
            <a:off x="6094412" y="1934273"/>
            <a:ext cx="4280868" cy="25261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F5FA19D-4C96-803F-C578-620A9A39F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1" r="42679"/>
          <a:stretch/>
        </p:blipFill>
        <p:spPr>
          <a:xfrm>
            <a:off x="2152619" y="4020344"/>
            <a:ext cx="3715656" cy="257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Caratteristiche dei package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219D2A1-377A-1F75-53BA-A6ABE2289A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847514"/>
              </p:ext>
            </p:extLst>
          </p:nvPr>
        </p:nvGraphicFramePr>
        <p:xfrm>
          <a:off x="1141414" y="2097088"/>
          <a:ext cx="9905997" cy="3447369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3301387">
                  <a:extLst>
                    <a:ext uri="{9D8B030D-6E8A-4147-A177-3AD203B41FA5}">
                      <a16:colId xmlns:a16="http://schemas.microsoft.com/office/drawing/2014/main" val="805229751"/>
                    </a:ext>
                  </a:extLst>
                </a:gridCol>
                <a:gridCol w="3302305">
                  <a:extLst>
                    <a:ext uri="{9D8B030D-6E8A-4147-A177-3AD203B41FA5}">
                      <a16:colId xmlns:a16="http://schemas.microsoft.com/office/drawing/2014/main" val="1069116430"/>
                    </a:ext>
                  </a:extLst>
                </a:gridCol>
                <a:gridCol w="3302305">
                  <a:extLst>
                    <a:ext uri="{9D8B030D-6E8A-4147-A177-3AD203B41FA5}">
                      <a16:colId xmlns:a16="http://schemas.microsoft.com/office/drawing/2014/main" val="2410216541"/>
                    </a:ext>
                  </a:extLst>
                </a:gridCol>
              </a:tblGrid>
              <a:tr h="6851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 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Standard Package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Advanced Package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281839"/>
                  </a:ext>
                </a:extLst>
              </a:tr>
              <a:tr h="6851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Transfer rate (GT/s)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4, 8, 12, 16, 24, 32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369839"/>
                  </a:ext>
                </a:extLst>
              </a:tr>
              <a:tr h="6851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Numero di linee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16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64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9354436"/>
                  </a:ext>
                </a:extLst>
              </a:tr>
              <a:tr h="6851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 err="1">
                          <a:effectLst/>
                        </a:rPr>
                        <a:t>Bump</a:t>
                      </a:r>
                      <a:r>
                        <a:rPr lang="it-IT" sz="2400">
                          <a:effectLst/>
                        </a:rPr>
                        <a:t> pitch (µm)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100-130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25-55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1326025"/>
                  </a:ext>
                </a:extLst>
              </a:tr>
              <a:tr h="7067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Lunghezza canale (mm)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 ≤ 25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≤ </a:t>
                      </a:r>
                      <a:r>
                        <a:rPr lang="it-IT" sz="2400">
                          <a:effectLst/>
                        </a:rPr>
                        <a:t>2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1324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007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Interfacce - </a:t>
            </a:r>
            <a:r>
              <a:rPr lang="it-IT" err="1"/>
              <a:t>rdi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8808"/>
            <a:ext cx="4330474" cy="2351542"/>
          </a:xfrm>
        </p:spPr>
        <p:txBody>
          <a:bodyPr/>
          <a:lstStyle/>
          <a:p>
            <a:r>
              <a:rPr lang="it-IT"/>
              <a:t>Unico</a:t>
            </a:r>
          </a:p>
          <a:p>
            <a:r>
              <a:rPr lang="it-IT"/>
              <a:t>Bidirezionale</a:t>
            </a:r>
          </a:p>
          <a:p>
            <a:r>
              <a:rPr lang="it-IT"/>
              <a:t>Tra D2D Adapter e </a:t>
            </a:r>
            <a:r>
              <a:rPr lang="it-IT" err="1"/>
              <a:t>Logic</a:t>
            </a:r>
            <a:r>
              <a:rPr lang="it-IT"/>
              <a:t> PHY</a:t>
            </a:r>
          </a:p>
          <a:p>
            <a:r>
              <a:rPr lang="it-IT"/>
              <a:t>Stesso clock tra le due parti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550285-CFFB-3B39-883A-655D8CC6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25" y="1357803"/>
            <a:ext cx="5069205" cy="29159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49DB61D-1DE4-6040-0CBF-661C9BAD8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87" y="4426122"/>
            <a:ext cx="6858000" cy="21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8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Interfacce – </a:t>
            </a:r>
            <a:r>
              <a:rPr lang="it-IT" err="1"/>
              <a:t>fdi</a:t>
            </a:r>
            <a:r>
              <a:rPr lang="it-IT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620759" cy="2409599"/>
          </a:xfrm>
        </p:spPr>
        <p:txBody>
          <a:bodyPr/>
          <a:lstStyle/>
          <a:p>
            <a:r>
              <a:rPr lang="it-IT"/>
              <a:t>Uno per ogni </a:t>
            </a:r>
            <a:r>
              <a:rPr lang="it-IT" err="1"/>
              <a:t>Protocol</a:t>
            </a:r>
            <a:r>
              <a:rPr lang="it-IT"/>
              <a:t> Layer</a:t>
            </a:r>
          </a:p>
          <a:p>
            <a:r>
              <a:rPr lang="it-IT"/>
              <a:t>Gestione di DLLP per PM, FC, </a:t>
            </a:r>
            <a:r>
              <a:rPr lang="it-IT" err="1"/>
              <a:t>Ack</a:t>
            </a:r>
            <a:endParaRPr lang="it-IT"/>
          </a:p>
          <a:p>
            <a:r>
              <a:rPr lang="it-IT"/>
              <a:t>Stesso clock tra le due parti</a:t>
            </a:r>
          </a:p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682D004-18CC-61C5-D9F7-FD02AA8B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71" y="409892"/>
            <a:ext cx="5781155" cy="403896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C7C2511-B7BC-4B2A-3D89-EC5A1D352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51"/>
          <a:stretch/>
        </p:blipFill>
        <p:spPr>
          <a:xfrm>
            <a:off x="1765720" y="4677536"/>
            <a:ext cx="6638052" cy="18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96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Uci</a:t>
            </a:r>
            <a:r>
              <a:rPr lang="it-IT" cap="none" err="1"/>
              <a:t>e</a:t>
            </a:r>
            <a:r>
              <a:rPr lang="it-IT"/>
              <a:t> ad alto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298829" cy="3541714"/>
          </a:xfrm>
        </p:spPr>
        <p:txBody>
          <a:bodyPr/>
          <a:lstStyle/>
          <a:p>
            <a:r>
              <a:rPr lang="it-IT"/>
              <a:t>Consistente con il protocollo mappato</a:t>
            </a:r>
          </a:p>
          <a:p>
            <a:r>
              <a:rPr lang="it-IT"/>
              <a:t>Retrocompatibile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99A9ED8-5147-60C2-40BC-F2515AD9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174" y="2243830"/>
            <a:ext cx="5158595" cy="354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7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67D625-30C7-B91E-DDBD-2D893B5F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Livelli di interconnessione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D22DD1-760F-FEA1-3194-8D6E2FB5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41" y="2097088"/>
            <a:ext cx="9293742" cy="442497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37E31E88-04A2-EF96-DFA3-2816247E203C}"/>
              </a:ext>
            </a:extLst>
          </p:cNvPr>
          <p:cNvSpPr/>
          <p:nvPr/>
        </p:nvSpPr>
        <p:spPr>
          <a:xfrm>
            <a:off x="3052916" y="2934929"/>
            <a:ext cx="5855110" cy="35871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3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Target prestazioni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D4E24E3-667F-3FAC-D524-1AAAA4324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042045"/>
              </p:ext>
            </p:extLst>
          </p:nvPr>
        </p:nvGraphicFramePr>
        <p:xfrm>
          <a:off x="1947975" y="2220685"/>
          <a:ext cx="8292873" cy="3701145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2207685">
                  <a:extLst>
                    <a:ext uri="{9D8B030D-6E8A-4147-A177-3AD203B41FA5}">
                      <a16:colId xmlns:a16="http://schemas.microsoft.com/office/drawing/2014/main" val="2270976184"/>
                    </a:ext>
                  </a:extLst>
                </a:gridCol>
                <a:gridCol w="1803547">
                  <a:extLst>
                    <a:ext uri="{9D8B030D-6E8A-4147-A177-3AD203B41FA5}">
                      <a16:colId xmlns:a16="http://schemas.microsoft.com/office/drawing/2014/main" val="2830173702"/>
                    </a:ext>
                  </a:extLst>
                </a:gridCol>
                <a:gridCol w="2163428">
                  <a:extLst>
                    <a:ext uri="{9D8B030D-6E8A-4147-A177-3AD203B41FA5}">
                      <a16:colId xmlns:a16="http://schemas.microsoft.com/office/drawing/2014/main" val="1427008356"/>
                    </a:ext>
                  </a:extLst>
                </a:gridCol>
                <a:gridCol w="2118213">
                  <a:extLst>
                    <a:ext uri="{9D8B030D-6E8A-4147-A177-3AD203B41FA5}">
                      <a16:colId xmlns:a16="http://schemas.microsoft.com/office/drawing/2014/main" val="2812268893"/>
                    </a:ext>
                  </a:extLst>
                </a:gridCol>
              </a:tblGrid>
              <a:tr h="8376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Metrica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Transfer rate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Standard Package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Advanced Package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8826496"/>
                  </a:ext>
                </a:extLst>
              </a:tr>
              <a:tr h="409067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 err="1">
                          <a:effectLst/>
                        </a:rPr>
                        <a:t>Bandwidth</a:t>
                      </a:r>
                      <a:r>
                        <a:rPr lang="it-IT" sz="2400">
                          <a:effectLst/>
                        </a:rPr>
                        <a:t> per lato del die (GB/s per mm)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4 GT/s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28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165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4242984"/>
                  </a:ext>
                </a:extLst>
              </a:tr>
              <a:tr h="40906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8 GT/s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56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329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4591768"/>
                  </a:ext>
                </a:extLst>
              </a:tr>
              <a:tr h="40906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12 GT/s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84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494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146069"/>
                  </a:ext>
                </a:extLst>
              </a:tr>
              <a:tr h="40906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16 GT/s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112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658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5935791"/>
                  </a:ext>
                </a:extLst>
              </a:tr>
              <a:tr h="40906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24 GT/s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168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988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7004986"/>
                  </a:ext>
                </a:extLst>
              </a:tr>
              <a:tr h="40906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32 GT/s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224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1317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2862460"/>
                  </a:ext>
                </a:extLst>
              </a:tr>
              <a:tr h="4090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Latenza (ns)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2400">
                          <a:effectLst/>
                        </a:rPr>
                        <a:t> 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≤ 2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211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464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791" y="2688858"/>
            <a:ext cx="6570451" cy="1478570"/>
          </a:xfrm>
        </p:spPr>
        <p:txBody>
          <a:bodyPr>
            <a:noAutofit/>
          </a:bodyPr>
          <a:lstStyle/>
          <a:p>
            <a:pPr algn="ctr"/>
            <a:r>
              <a:rPr lang="it-IT" sz="4800" err="1"/>
              <a:t>DomanDE</a:t>
            </a:r>
            <a:endParaRPr lang="it-IT" sz="4800"/>
          </a:p>
        </p:txBody>
      </p:sp>
    </p:spTree>
    <p:extLst>
      <p:ext uri="{BB962C8B-B14F-4D97-AF65-F5344CB8AC3E}">
        <p14:creationId xmlns:p14="http://schemas.microsoft.com/office/powerpoint/2010/main" val="319926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E1641C6-D398-14F4-D7BF-5035A3162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4179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Idee comuni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41955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it-IT" dirty="0"/>
              <a:t>Sfruttare infrastruttura già esistente</a:t>
            </a:r>
          </a:p>
          <a:p>
            <a:r>
              <a:rPr lang="it-IT" dirty="0"/>
              <a:t>Protocollo open</a:t>
            </a:r>
          </a:p>
          <a:p>
            <a:r>
              <a:rPr lang="it-IT" dirty="0"/>
              <a:t>Bassa latenza</a:t>
            </a:r>
          </a:p>
          <a:p>
            <a:r>
              <a:rPr lang="it-IT" dirty="0"/>
              <a:t>Alto </a:t>
            </a:r>
            <a:r>
              <a:rPr lang="it-IT" dirty="0" err="1"/>
              <a:t>bandwidth</a:t>
            </a:r>
            <a:endParaRPr lang="it-IT" dirty="0"/>
          </a:p>
          <a:p>
            <a:r>
              <a:rPr lang="it-IT" dirty="0"/>
              <a:t>Power </a:t>
            </a:r>
            <a:r>
              <a:rPr lang="it-IT" dirty="0" err="1"/>
              <a:t>efficient</a:t>
            </a:r>
            <a:endParaRPr lang="it-IT" dirty="0"/>
          </a:p>
          <a:p>
            <a:r>
              <a:rPr lang="it-IT" dirty="0"/>
              <a:t>Conveniente</a:t>
            </a:r>
          </a:p>
          <a:p>
            <a:r>
              <a:rPr lang="it-IT" dirty="0">
                <a:ea typeface="+mn-lt"/>
                <a:cs typeface="+mn-lt"/>
              </a:rPr>
              <a:t>Astrazione a livello HW</a:t>
            </a:r>
            <a:endParaRPr lang="en-US" dirty="0">
              <a:ea typeface="+mn-lt"/>
              <a:cs typeface="+mn-lt"/>
            </a:endParaRPr>
          </a:p>
          <a:p>
            <a:r>
              <a:rPr lang="it-IT" dirty="0"/>
              <a:t>Cache </a:t>
            </a:r>
            <a:r>
              <a:rPr lang="it-IT" dirty="0" err="1"/>
              <a:t>coherent</a:t>
            </a:r>
            <a:endParaRPr lang="it-IT" dirty="0"/>
          </a:p>
        </p:txBody>
      </p:sp>
      <p:sp>
        <p:nvSpPr>
          <p:cNvPr id="4" name="AutoShape 2" descr="PCI Express | Allion Labs">
            <a:extLst>
              <a:ext uri="{FF2B5EF4-FFF2-40B4-BE49-F238E27FC236}">
                <a16:creationId xmlns:a16="http://schemas.microsoft.com/office/drawing/2014/main" id="{BC3C4C2B-3F8A-9BDB-BAE1-50D40C7E4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052" name="Picture 4" descr="PCI Express | Allion Labs">
            <a:extLst>
              <a:ext uri="{FF2B5EF4-FFF2-40B4-BE49-F238E27FC236}">
                <a16:creationId xmlns:a16="http://schemas.microsoft.com/office/drawing/2014/main" id="{0B3D7D71-1604-E406-569E-D0D2B5287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4" t="33378" r="12209" b="27988"/>
          <a:stretch/>
        </p:blipFill>
        <p:spPr bwMode="auto">
          <a:xfrm>
            <a:off x="5080602" y="3167396"/>
            <a:ext cx="5524357" cy="235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6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Protocolli analizzati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4F684E5-0C04-8B43-E7F2-F3C3BA764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6" t="28432" r="6119" b="26106"/>
          <a:stretch/>
        </p:blipFill>
        <p:spPr>
          <a:xfrm>
            <a:off x="3612239" y="4777362"/>
            <a:ext cx="3835685" cy="104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2705617-9A5E-8745-E723-08B7B441C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7" t="12418" r="8457" b="13456"/>
          <a:stretch/>
        </p:blipFill>
        <p:spPr>
          <a:xfrm>
            <a:off x="4084186" y="2077094"/>
            <a:ext cx="2516888" cy="14785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20012C9-E8F7-6ED2-99FA-F7EE99C9D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40" y="2144511"/>
            <a:ext cx="3583753" cy="11341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F792067-B2E1-2F99-2BA5-446AEBAEBA35}"/>
              </a:ext>
            </a:extLst>
          </p:cNvPr>
          <p:cNvCxnSpPr/>
          <p:nvPr/>
        </p:nvCxnSpPr>
        <p:spPr>
          <a:xfrm>
            <a:off x="809677" y="4068700"/>
            <a:ext cx="10943304" cy="0"/>
          </a:xfrm>
          <a:prstGeom prst="line">
            <a:avLst/>
          </a:prstGeom>
          <a:ln w="762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869A493-4EAC-EBED-04E3-D7FC17B92E2B}"/>
              </a:ext>
            </a:extLst>
          </p:cNvPr>
          <p:cNvSpPr txBox="1"/>
          <p:nvPr/>
        </p:nvSpPr>
        <p:spPr>
          <a:xfrm>
            <a:off x="1022555" y="2357660"/>
            <a:ext cx="272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/>
              <a:t>In package: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A051789-0D64-7FB6-82C7-D3D0E451F0A5}"/>
              </a:ext>
            </a:extLst>
          </p:cNvPr>
          <p:cNvSpPr txBox="1"/>
          <p:nvPr/>
        </p:nvSpPr>
        <p:spPr>
          <a:xfrm>
            <a:off x="1022555" y="4593084"/>
            <a:ext cx="2236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/>
              <a:t>In system:</a:t>
            </a:r>
          </a:p>
        </p:txBody>
      </p:sp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373B617-0F87-B49C-00D1-84E9CFA14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768" y="4690394"/>
            <a:ext cx="3583753" cy="11341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C39128-B25E-7024-85F2-4B7DAD3A6F74}"/>
              </a:ext>
            </a:extLst>
          </p:cNvPr>
          <p:cNvSpPr txBox="1"/>
          <p:nvPr/>
        </p:nvSpPr>
        <p:spPr>
          <a:xfrm>
            <a:off x="8037860" y="3437712"/>
            <a:ext cx="2516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/>
              <a:t>dalla versione 2.0</a:t>
            </a:r>
          </a:p>
        </p:txBody>
      </p:sp>
    </p:spTree>
    <p:extLst>
      <p:ext uri="{BB962C8B-B14F-4D97-AF65-F5344CB8AC3E}">
        <p14:creationId xmlns:p14="http://schemas.microsoft.com/office/powerpoint/2010/main" val="2851643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Cxl</a:t>
            </a:r>
            <a:r>
              <a:rPr lang="it-IT"/>
              <a:t> 3.0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D514CC5-C8AA-851F-993A-D892B2DC1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28445" cy="43717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Connessione tra CPU x86 e acceleratori</a:t>
            </a:r>
          </a:p>
          <a:p>
            <a:r>
              <a:rPr lang="it-IT" dirty="0"/>
              <a:t>Coerenza tra la memoria della CPU e quella dell’acceleratore</a:t>
            </a:r>
          </a:p>
          <a:p>
            <a:r>
              <a:rPr lang="it-IT" dirty="0"/>
              <a:t>Basato su </a:t>
            </a:r>
            <a:r>
              <a:rPr lang="it-IT" dirty="0" err="1"/>
              <a:t>PCIe</a:t>
            </a:r>
            <a:r>
              <a:rPr lang="it-IT" dirty="0"/>
              <a:t> 6.0</a:t>
            </a:r>
            <a:endParaRPr lang="it-IT" i="1" dirty="0"/>
          </a:p>
          <a:p>
            <a:r>
              <a:rPr lang="it-IT"/>
              <a:t>Bandwidth teorico massimo di 256GB</a:t>
            </a:r>
            <a:r>
              <a:rPr lang="it-IT">
                <a:ea typeface="+mn-lt"/>
                <a:cs typeface="+mn-lt"/>
              </a:rPr>
              <a:t>/s</a:t>
            </a:r>
          </a:p>
          <a:p>
            <a:r>
              <a:rPr lang="it-IT" dirty="0"/>
              <a:t>Topologia </a:t>
            </a:r>
            <a:r>
              <a:rPr lang="it-IT" i="1" dirty="0" err="1"/>
              <a:t>fabrics</a:t>
            </a:r>
            <a:r>
              <a:rPr lang="it-IT" dirty="0"/>
              <a:t>, non gerarchica</a:t>
            </a:r>
            <a:endParaRPr lang="it-IT" i="1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BAF4BE-6B1B-7D12-7183-4E59CFB95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" t="2477" r="1621" b="1784"/>
          <a:stretch/>
        </p:blipFill>
        <p:spPr>
          <a:xfrm>
            <a:off x="6597446" y="3844460"/>
            <a:ext cx="3716594" cy="25591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5E48C01-E8B7-CA7B-B464-24D750C5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74" y="195362"/>
            <a:ext cx="2868406" cy="34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7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06226-7078-92A8-9375-ABD726F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Sotto-protocolli e dispositivi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A08E0-26F2-314B-E721-210F8675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3651814" cy="4166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Sotto-protocolli:</a:t>
            </a:r>
          </a:p>
          <a:p>
            <a:pPr lvl="1"/>
            <a:r>
              <a:rPr lang="it-IT" err="1"/>
              <a:t>CXL.io</a:t>
            </a:r>
            <a:endParaRPr lang="it-IT"/>
          </a:p>
          <a:p>
            <a:pPr lvl="1"/>
            <a:r>
              <a:rPr lang="it-IT" err="1"/>
              <a:t>CXL.cache</a:t>
            </a:r>
            <a:endParaRPr lang="it-IT"/>
          </a:p>
          <a:p>
            <a:pPr lvl="1"/>
            <a:r>
              <a:rPr lang="it-IT" err="1"/>
              <a:t>CXL.memory</a:t>
            </a:r>
            <a:r>
              <a:rPr lang="it-IT"/>
              <a:t> (</a:t>
            </a:r>
            <a:r>
              <a:rPr lang="it-IT" err="1"/>
              <a:t>CXL.mem</a:t>
            </a:r>
            <a:r>
              <a:rPr lang="it-IT"/>
              <a:t>)</a:t>
            </a:r>
          </a:p>
          <a:p>
            <a:r>
              <a:rPr lang="it-IT"/>
              <a:t>Dispositivi:</a:t>
            </a:r>
          </a:p>
          <a:p>
            <a:pPr lvl="1"/>
            <a:r>
              <a:rPr lang="it-IT"/>
              <a:t>Tipo 1</a:t>
            </a:r>
          </a:p>
          <a:p>
            <a:pPr lvl="1"/>
            <a:r>
              <a:rPr lang="it-IT"/>
              <a:t>Tipo 2</a:t>
            </a:r>
          </a:p>
          <a:p>
            <a:pPr lvl="1"/>
            <a:r>
              <a:rPr lang="it-IT"/>
              <a:t>Tipo 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4EE0F0D-029B-3056-E464-F44FCF48A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763" y="2703826"/>
            <a:ext cx="7129004" cy="31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83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tf45165253_win32</Template>
  <Application>Microsoft Office PowerPoint</Application>
  <PresentationFormat>Widescreen</PresentationFormat>
  <Slides>52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Circuito</vt:lpstr>
      <vt:lpstr>Protocolli di Interconnessione</vt:lpstr>
      <vt:lpstr>Situazione attuale – problema</vt:lpstr>
      <vt:lpstr>Situazione attuale – conseguenze</vt:lpstr>
      <vt:lpstr>soluzione</vt:lpstr>
      <vt:lpstr>Livelli di interconnessione</vt:lpstr>
      <vt:lpstr>Idee comuni</vt:lpstr>
      <vt:lpstr>Protocolli analizzati</vt:lpstr>
      <vt:lpstr>Cxl 3.0</vt:lpstr>
      <vt:lpstr>Sotto-protocolli e dispositivi</vt:lpstr>
      <vt:lpstr>Gestione della memoria degli acceleratori</vt:lpstr>
      <vt:lpstr>Type 1 and 3 devices</vt:lpstr>
      <vt:lpstr>Type 2 devices</vt:lpstr>
      <vt:lpstr>Bias-based coherency</vt:lpstr>
      <vt:lpstr>Back-invalidation snoop – 1</vt:lpstr>
      <vt:lpstr>Back-invalidation snoop – 2</vt:lpstr>
      <vt:lpstr>Back-invalidation snoop – 3</vt:lpstr>
      <vt:lpstr>Ccix «see 6» </vt:lpstr>
      <vt:lpstr>Agenti e topologie</vt:lpstr>
      <vt:lpstr>Protocollo di coerenza </vt:lpstr>
      <vt:lpstr>Request agent</vt:lpstr>
      <vt:lpstr>Home agent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Esempio</vt:lpstr>
      <vt:lpstr>CXL vs CCIX</vt:lpstr>
      <vt:lpstr>Obiettivo di CXL &amp; CCIX</vt:lpstr>
      <vt:lpstr>Ucie</vt:lpstr>
      <vt:lpstr>Protocol layer</vt:lpstr>
      <vt:lpstr>Die to die adapter</vt:lpstr>
      <vt:lpstr>Die to die adapter – Link initialization</vt:lpstr>
      <vt:lpstr>Logical physical layer</vt:lpstr>
      <vt:lpstr>Caratteristiche dei package</vt:lpstr>
      <vt:lpstr>Interfacce - rdi</vt:lpstr>
      <vt:lpstr>Interfacce – fdi </vt:lpstr>
      <vt:lpstr>Ucie ad alto livello</vt:lpstr>
      <vt:lpstr>Target prestazioni</vt:lpstr>
      <vt:lpstr>DomanDE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Protocolli di Interconnessione</dc:title>
  <dc:creator>Umberto Laghi - umberto.laghi@studio.unibo.it</dc:creator>
  <cp:revision>150</cp:revision>
  <dcterms:created xsi:type="dcterms:W3CDTF">2023-01-28T09:53:09Z</dcterms:created>
  <dcterms:modified xsi:type="dcterms:W3CDTF">2023-02-24T10:26:31Z</dcterms:modified>
</cp:coreProperties>
</file>